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99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p:scale>
          <a:sx n="66" d="100"/>
          <a:sy n="66" d="100"/>
        </p:scale>
        <p:origin x="-774"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B9C2656-9DE1-46DF-BFAD-618A109F77CB}" type="datetimeFigureOut">
              <a:rPr lang="en-US"/>
              <a:pPr>
                <a:defRPr/>
              </a:pPr>
              <a:t>10/7/2009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39CFD-DEC5-4044-838F-2EE47B6C42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952D4E-A310-403F-9FF5-C81E04C4F29B}" type="datetimeFigureOut">
              <a:rPr lang="en-US"/>
              <a:pPr>
                <a:defRPr/>
              </a:pPr>
              <a:t>10/7/2009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DF5793-A2FE-4A04-9185-1441DF12ADB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87A972-B98B-4A4C-99EF-674E06DBEBCA}" type="datetimeFigureOut">
              <a:rPr lang="en-US"/>
              <a:pPr>
                <a:defRPr/>
              </a:pPr>
              <a:t>10/7/2009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39CED1-408D-43E1-922B-4291E037ED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6CCFCE-84FE-4A8F-9D52-07F3AC73C6EE}" type="datetimeFigureOut">
              <a:rPr lang="en-US"/>
              <a:pPr>
                <a:defRPr/>
              </a:pPr>
              <a:t>10/7/2009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E2E65F-8FE1-43F7-B24A-BD9CC179CA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FD51B4-D84C-477D-A04E-7D4371504273}" type="datetimeFigureOut">
              <a:rPr lang="en-US"/>
              <a:pPr>
                <a:defRPr/>
              </a:pPr>
              <a:t>10/7/2009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B6CA26-2DCA-4201-9F70-0C39C9EF34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E034B4C-1AB9-4E8C-981F-835FD745825F}" type="datetimeFigureOut">
              <a:rPr lang="en-US"/>
              <a:pPr>
                <a:defRPr/>
              </a:pPr>
              <a:t>10/7/2009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B71AAE-25FE-4CBA-8187-112043B504B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E657A69-C145-455A-AC45-19C4978B01B4}" type="datetimeFigureOut">
              <a:rPr lang="en-US"/>
              <a:pPr>
                <a:defRPr/>
              </a:pPr>
              <a:t>10/7/2009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04A827B-6B79-4979-804B-D190B659E6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84779D1-713E-4049-991C-A8695AA461B6}" type="datetimeFigureOut">
              <a:rPr lang="en-US"/>
              <a:pPr>
                <a:defRPr/>
              </a:pPr>
              <a:t>10/7/2009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35EC91-9AF0-44CB-A86D-3B31C8B5F1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BD5FC7-3ECF-486E-B585-DE7896E8EB17}" type="datetimeFigureOut">
              <a:rPr lang="en-US"/>
              <a:pPr>
                <a:defRPr/>
              </a:pPr>
              <a:t>10/7/2009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D7D347C-E1CA-4675-8E6C-6977B06334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97FF13-908B-48D2-9501-0F793FA155A6}" type="datetimeFigureOut">
              <a:rPr lang="en-US"/>
              <a:pPr>
                <a:defRPr/>
              </a:pPr>
              <a:t>10/7/2009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BD1B1D-FE35-4E40-B605-A8B372AAAC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CF70FC-BFC1-400F-B552-8B8BD65DB972}" type="datetimeFigureOut">
              <a:rPr lang="en-US"/>
              <a:pPr>
                <a:defRPr/>
              </a:pPr>
              <a:t>10/7/2009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576EF8-4789-40EC-8FCC-B4240E507E0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288169-151B-4D09-8E6D-34A183A7996B}" type="datetimeFigureOut">
              <a:rPr lang="en-US"/>
              <a:pPr>
                <a:defRPr/>
              </a:pPr>
              <a:t>10/7/2009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FB24EFA-100A-4D04-ADBD-A3352E6C11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3124200" cy="609600"/>
          </a:xfrm>
        </p:spPr>
        <p:txBody>
          <a:bodyPr rtlCol="0">
            <a:normAutofit fontScale="90000"/>
          </a:bodyPr>
          <a:lstStyle/>
          <a:p>
            <a:pPr eaLnBrk="1" fontAlgn="auto" hangingPunct="1">
              <a:spcAft>
                <a:spcPts val="0"/>
              </a:spcAft>
              <a:defRPr/>
            </a:pPr>
            <a:r>
              <a:rPr lang="en-US" sz="1200" dirty="0" smtClean="0"/>
              <a:t>Out from Behind This Mask</a:t>
            </a:r>
            <a:br>
              <a:rPr lang="en-US" sz="1200" dirty="0" smtClean="0"/>
            </a:br>
            <a:r>
              <a:rPr lang="en-US" sz="1200" dirty="0" smtClean="0"/>
              <a:t>(To Confront a Portrait)</a:t>
            </a:r>
            <a:br>
              <a:rPr lang="en-US" sz="1200" dirty="0" smtClean="0"/>
            </a:br>
            <a:r>
              <a:rPr lang="en-US" sz="1200" dirty="0"/>
              <a:t/>
            </a:r>
            <a:br>
              <a:rPr lang="en-US" sz="1200" dirty="0"/>
            </a:br>
            <a:r>
              <a:rPr lang="en-US" sz="1200" dirty="0" smtClean="0"/>
              <a:t/>
            </a:r>
            <a:br>
              <a:rPr lang="en-US" sz="1200" dirty="0" smtClean="0"/>
            </a:br>
            <a:endParaRPr lang="en-US" sz="1200" dirty="0"/>
          </a:p>
        </p:txBody>
      </p:sp>
      <p:sp>
        <p:nvSpPr>
          <p:cNvPr id="4" name="TextBox 3"/>
          <p:cNvSpPr txBox="1">
            <a:spLocks noChangeArrowheads="1"/>
          </p:cNvSpPr>
          <p:nvPr/>
        </p:nvSpPr>
        <p:spPr bwMode="auto">
          <a:xfrm>
            <a:off x="4267200" y="304800"/>
            <a:ext cx="6324600" cy="7478713"/>
          </a:xfrm>
          <a:prstGeom prst="rect">
            <a:avLst/>
          </a:prstGeom>
          <a:noFill/>
          <a:ln w="9525">
            <a:noFill/>
            <a:miter lim="800000"/>
            <a:headEnd/>
            <a:tailEnd/>
          </a:ln>
        </p:spPr>
        <p:txBody>
          <a:bodyPr>
            <a:spAutoFit/>
          </a:bodyPr>
          <a:lstStyle/>
          <a:p>
            <a:r>
              <a:rPr lang="en-US" sz="1200" dirty="0">
                <a:latin typeface="Calibri" pitchFamily="34" charset="0"/>
              </a:rPr>
              <a:t>1</a:t>
            </a:r>
          </a:p>
          <a:p>
            <a:r>
              <a:rPr lang="en-US" sz="1200" dirty="0">
                <a:latin typeface="Calibri" pitchFamily="34" charset="0"/>
              </a:rPr>
              <a:t>Out from behind this bending rough-cut </a:t>
            </a:r>
            <a:r>
              <a:rPr lang="en-US" sz="1200" u="sng" dirty="0">
                <a:latin typeface="Calibri" pitchFamily="34" charset="0"/>
              </a:rPr>
              <a:t>mask</a:t>
            </a:r>
            <a:r>
              <a:rPr lang="en-US" sz="1200" dirty="0">
                <a:latin typeface="Calibri" pitchFamily="34" charset="0"/>
              </a:rPr>
              <a:t>,</a:t>
            </a:r>
          </a:p>
          <a:p>
            <a:r>
              <a:rPr lang="en-US" sz="1200" dirty="0">
                <a:latin typeface="Calibri" pitchFamily="34" charset="0"/>
              </a:rPr>
              <a:t>These lights and shades, this drama of the whole,</a:t>
            </a:r>
          </a:p>
          <a:p>
            <a:r>
              <a:rPr lang="en-US" sz="1200" dirty="0">
                <a:latin typeface="Calibri" pitchFamily="34" charset="0"/>
              </a:rPr>
              <a:t>This common </a:t>
            </a:r>
            <a:r>
              <a:rPr lang="en-US" sz="1200" u="sng" dirty="0">
                <a:latin typeface="Calibri" pitchFamily="34" charset="0"/>
              </a:rPr>
              <a:t>curtain</a:t>
            </a:r>
            <a:r>
              <a:rPr lang="en-US" sz="1200" dirty="0">
                <a:latin typeface="Calibri" pitchFamily="34" charset="0"/>
              </a:rPr>
              <a:t> of the face </a:t>
            </a:r>
            <a:r>
              <a:rPr lang="en-US" sz="1200" dirty="0" err="1">
                <a:latin typeface="Calibri" pitchFamily="34" charset="0"/>
              </a:rPr>
              <a:t>contain’d</a:t>
            </a:r>
            <a:r>
              <a:rPr lang="en-US" sz="1200" dirty="0">
                <a:latin typeface="Calibri" pitchFamily="34" charset="0"/>
              </a:rPr>
              <a:t> in me for me, in</a:t>
            </a:r>
          </a:p>
          <a:p>
            <a:r>
              <a:rPr lang="en-US" sz="1200" dirty="0">
                <a:latin typeface="Calibri" pitchFamily="34" charset="0"/>
              </a:rPr>
              <a:t>	you for you, in each for each,</a:t>
            </a:r>
          </a:p>
          <a:p>
            <a:r>
              <a:rPr lang="en-US" sz="1200" dirty="0">
                <a:latin typeface="Calibri" pitchFamily="34" charset="0"/>
              </a:rPr>
              <a:t>(Tragedies, sorrows, laughter, tears—O heaven!</a:t>
            </a:r>
          </a:p>
          <a:p>
            <a:r>
              <a:rPr lang="en-US" sz="1200" dirty="0">
                <a:latin typeface="Calibri" pitchFamily="34" charset="0"/>
              </a:rPr>
              <a:t>The </a:t>
            </a:r>
            <a:r>
              <a:rPr lang="en-US" sz="1200" b="1" dirty="0">
                <a:latin typeface="Calibri" pitchFamily="34" charset="0"/>
              </a:rPr>
              <a:t>passionate</a:t>
            </a:r>
            <a:r>
              <a:rPr lang="en-US" sz="1200" dirty="0">
                <a:latin typeface="Calibri" pitchFamily="34" charset="0"/>
              </a:rPr>
              <a:t> teeming plays this curtain hid!</a:t>
            </a:r>
          </a:p>
          <a:p>
            <a:r>
              <a:rPr lang="en-US" sz="1200" dirty="0">
                <a:latin typeface="Calibri" pitchFamily="34" charset="0"/>
              </a:rPr>
              <a:t>This </a:t>
            </a:r>
            <a:r>
              <a:rPr lang="en-US" sz="1200" u="sng" dirty="0">
                <a:latin typeface="Calibri" pitchFamily="34" charset="0"/>
              </a:rPr>
              <a:t>glaze</a:t>
            </a:r>
            <a:r>
              <a:rPr lang="en-US" sz="1200" dirty="0">
                <a:latin typeface="Calibri" pitchFamily="34" charset="0"/>
              </a:rPr>
              <a:t> of </a:t>
            </a:r>
            <a:r>
              <a:rPr lang="en-US" sz="1200" b="1" dirty="0">
                <a:latin typeface="Calibri" pitchFamily="34" charset="0"/>
              </a:rPr>
              <a:t>God’s serenest purest sky</a:t>
            </a:r>
            <a:r>
              <a:rPr lang="en-US" sz="1200" dirty="0">
                <a:latin typeface="Calibri" pitchFamily="34" charset="0"/>
              </a:rPr>
              <a:t>,</a:t>
            </a:r>
          </a:p>
          <a:p>
            <a:r>
              <a:rPr lang="en-US" sz="1200" dirty="0">
                <a:latin typeface="Calibri" pitchFamily="34" charset="0"/>
              </a:rPr>
              <a:t>This </a:t>
            </a:r>
            <a:r>
              <a:rPr lang="en-US" sz="1200" u="sng" dirty="0">
                <a:latin typeface="Calibri" pitchFamily="34" charset="0"/>
              </a:rPr>
              <a:t>film</a:t>
            </a:r>
            <a:r>
              <a:rPr lang="en-US" sz="1200" dirty="0">
                <a:latin typeface="Calibri" pitchFamily="34" charset="0"/>
              </a:rPr>
              <a:t> of </a:t>
            </a:r>
            <a:r>
              <a:rPr lang="en-US" sz="1200" b="1" dirty="0">
                <a:latin typeface="Calibri" pitchFamily="34" charset="0"/>
              </a:rPr>
              <a:t>Satan’s seething pit</a:t>
            </a:r>
            <a:r>
              <a:rPr lang="en-US" sz="1200" dirty="0">
                <a:latin typeface="Calibri" pitchFamily="34" charset="0"/>
              </a:rPr>
              <a:t>,</a:t>
            </a:r>
          </a:p>
          <a:p>
            <a:r>
              <a:rPr lang="en-US" sz="1200" dirty="0">
                <a:latin typeface="Calibri" pitchFamily="34" charset="0"/>
              </a:rPr>
              <a:t>This heart’s geography’s map, this limitless small continent,</a:t>
            </a:r>
          </a:p>
          <a:p>
            <a:r>
              <a:rPr lang="en-US" sz="1200" dirty="0">
                <a:latin typeface="Calibri" pitchFamily="34" charset="0"/>
              </a:rPr>
              <a:t>	this soundless sea;</a:t>
            </a:r>
          </a:p>
          <a:p>
            <a:r>
              <a:rPr lang="en-US" sz="1200" dirty="0">
                <a:latin typeface="Calibri" pitchFamily="34" charset="0"/>
              </a:rPr>
              <a:t>Out from the </a:t>
            </a:r>
            <a:r>
              <a:rPr lang="en-US" sz="1200" u="sng" dirty="0">
                <a:latin typeface="Calibri" pitchFamily="34" charset="0"/>
              </a:rPr>
              <a:t>convolutions</a:t>
            </a:r>
            <a:r>
              <a:rPr lang="en-US" sz="1200" dirty="0">
                <a:latin typeface="Calibri" pitchFamily="34" charset="0"/>
              </a:rPr>
              <a:t> of this globe,</a:t>
            </a:r>
          </a:p>
          <a:p>
            <a:r>
              <a:rPr lang="en-US" sz="1200" dirty="0">
                <a:latin typeface="Calibri" pitchFamily="34" charset="0"/>
              </a:rPr>
              <a:t>This subtler astronomic orb than sun or moon, than Jupiter,</a:t>
            </a:r>
          </a:p>
          <a:p>
            <a:r>
              <a:rPr lang="en-US" sz="1200" dirty="0">
                <a:latin typeface="Calibri" pitchFamily="34" charset="0"/>
              </a:rPr>
              <a:t>	Venus, Mars,</a:t>
            </a:r>
          </a:p>
          <a:p>
            <a:r>
              <a:rPr lang="en-US" sz="1200" dirty="0">
                <a:latin typeface="Calibri" pitchFamily="34" charset="0"/>
              </a:rPr>
              <a:t>This condensation of the universe, (nay here the only </a:t>
            </a:r>
          </a:p>
          <a:p>
            <a:r>
              <a:rPr lang="en-US" sz="1200" dirty="0">
                <a:latin typeface="Calibri" pitchFamily="34" charset="0"/>
              </a:rPr>
              <a:t>	universe,</a:t>
            </a:r>
          </a:p>
          <a:p>
            <a:r>
              <a:rPr lang="en-US" sz="1200" dirty="0">
                <a:latin typeface="Calibri" pitchFamily="34" charset="0"/>
              </a:rPr>
              <a:t>Here the idea, all in this mystic handful </a:t>
            </a:r>
            <a:r>
              <a:rPr lang="en-US" sz="1200" dirty="0" err="1">
                <a:latin typeface="Calibri" pitchFamily="34" charset="0"/>
              </a:rPr>
              <a:t>wrapt</a:t>
            </a:r>
            <a:r>
              <a:rPr lang="en-US" sz="1200" dirty="0">
                <a:latin typeface="Calibri" pitchFamily="34" charset="0"/>
              </a:rPr>
              <a:t>;)</a:t>
            </a:r>
          </a:p>
          <a:p>
            <a:r>
              <a:rPr lang="en-US" sz="1200" dirty="0">
                <a:latin typeface="Calibri" pitchFamily="34" charset="0"/>
              </a:rPr>
              <a:t>These </a:t>
            </a:r>
            <a:r>
              <a:rPr lang="en-US" sz="1200" dirty="0" err="1">
                <a:latin typeface="Calibri" pitchFamily="34" charset="0"/>
              </a:rPr>
              <a:t>burin’d</a:t>
            </a:r>
            <a:r>
              <a:rPr lang="en-US" sz="1200" dirty="0">
                <a:latin typeface="Calibri" pitchFamily="34" charset="0"/>
              </a:rPr>
              <a:t> eyes, flashing to you to pass to future time,</a:t>
            </a:r>
          </a:p>
          <a:p>
            <a:r>
              <a:rPr lang="en-US" sz="1200" dirty="0">
                <a:latin typeface="Calibri" pitchFamily="34" charset="0"/>
              </a:rPr>
              <a:t>To launch and spin through space revolving sideling, from</a:t>
            </a:r>
          </a:p>
          <a:p>
            <a:r>
              <a:rPr lang="en-US" sz="1200" dirty="0">
                <a:latin typeface="Calibri" pitchFamily="34" charset="0"/>
              </a:rPr>
              <a:t>	these to emanate,</a:t>
            </a:r>
          </a:p>
          <a:p>
            <a:r>
              <a:rPr lang="en-US" sz="1200" dirty="0">
                <a:latin typeface="Calibri" pitchFamily="34" charset="0"/>
              </a:rPr>
              <a:t>To </a:t>
            </a:r>
            <a:r>
              <a:rPr lang="en-US" sz="1200" u="sng" dirty="0">
                <a:latin typeface="Calibri" pitchFamily="34" charset="0"/>
              </a:rPr>
              <a:t>you</a:t>
            </a:r>
            <a:r>
              <a:rPr lang="en-US" sz="1200" dirty="0">
                <a:latin typeface="Calibri" pitchFamily="34" charset="0"/>
              </a:rPr>
              <a:t> </a:t>
            </a:r>
            <a:r>
              <a:rPr lang="en-US" sz="1200" u="sng" dirty="0" err="1">
                <a:latin typeface="Calibri" pitchFamily="34" charset="0"/>
              </a:rPr>
              <a:t>whoe’er</a:t>
            </a:r>
            <a:r>
              <a:rPr lang="en-US" sz="1200" u="sng" dirty="0">
                <a:latin typeface="Calibri" pitchFamily="34" charset="0"/>
              </a:rPr>
              <a:t> you </a:t>
            </a:r>
            <a:r>
              <a:rPr lang="en-US" sz="1200" dirty="0">
                <a:latin typeface="Calibri" pitchFamily="34" charset="0"/>
              </a:rPr>
              <a:t>are—</a:t>
            </a:r>
            <a:r>
              <a:rPr lang="en-US" sz="1200" b="1" dirty="0">
                <a:latin typeface="Calibri" pitchFamily="34" charset="0"/>
              </a:rPr>
              <a:t>a look</a:t>
            </a:r>
            <a:r>
              <a:rPr lang="en-US" sz="1200" dirty="0">
                <a:latin typeface="Calibri" pitchFamily="34" charset="0"/>
              </a:rPr>
              <a:t>.  </a:t>
            </a:r>
          </a:p>
          <a:p>
            <a:endParaRPr lang="en-US" sz="1200" dirty="0">
              <a:latin typeface="Calibri" pitchFamily="34" charset="0"/>
            </a:endParaRPr>
          </a:p>
          <a:p>
            <a:r>
              <a:rPr lang="en-US" sz="1200" dirty="0">
                <a:latin typeface="Calibri" pitchFamily="34" charset="0"/>
              </a:rPr>
              <a:t>2</a:t>
            </a:r>
          </a:p>
          <a:p>
            <a:r>
              <a:rPr lang="en-US" sz="1200" dirty="0">
                <a:latin typeface="Calibri" pitchFamily="34" charset="0"/>
              </a:rPr>
              <a:t>A </a:t>
            </a:r>
            <a:r>
              <a:rPr lang="en-US" sz="1200" b="1" dirty="0">
                <a:latin typeface="Calibri" pitchFamily="34" charset="0"/>
              </a:rPr>
              <a:t>traveler</a:t>
            </a:r>
            <a:r>
              <a:rPr lang="en-US" sz="1200" dirty="0">
                <a:latin typeface="Calibri" pitchFamily="34" charset="0"/>
              </a:rPr>
              <a:t> of </a:t>
            </a:r>
            <a:r>
              <a:rPr lang="en-US" sz="1200" u="sng" dirty="0">
                <a:latin typeface="Calibri" pitchFamily="34" charset="0"/>
              </a:rPr>
              <a:t>thoughts and years</a:t>
            </a:r>
            <a:r>
              <a:rPr lang="en-US" sz="1200" dirty="0">
                <a:latin typeface="Calibri" pitchFamily="34" charset="0"/>
              </a:rPr>
              <a:t>, of peace and war,</a:t>
            </a:r>
          </a:p>
          <a:p>
            <a:r>
              <a:rPr lang="en-US" sz="1200" dirty="0">
                <a:latin typeface="Calibri" pitchFamily="34" charset="0"/>
              </a:rPr>
              <a:t>Of </a:t>
            </a:r>
            <a:r>
              <a:rPr lang="en-US" sz="1200" b="1" u="sng" dirty="0">
                <a:latin typeface="Calibri" pitchFamily="34" charset="0"/>
              </a:rPr>
              <a:t>youth</a:t>
            </a:r>
            <a:r>
              <a:rPr lang="en-US" sz="1200" u="sng" dirty="0">
                <a:latin typeface="Calibri" pitchFamily="34" charset="0"/>
              </a:rPr>
              <a:t> long sped </a:t>
            </a:r>
            <a:r>
              <a:rPr lang="en-US" sz="1200" dirty="0">
                <a:latin typeface="Calibri" pitchFamily="34" charset="0"/>
              </a:rPr>
              <a:t>and </a:t>
            </a:r>
            <a:r>
              <a:rPr lang="en-US" sz="1200" u="sng" dirty="0">
                <a:latin typeface="Calibri" pitchFamily="34" charset="0"/>
              </a:rPr>
              <a:t>middle age declining</a:t>
            </a:r>
            <a:r>
              <a:rPr lang="en-US" sz="1200" dirty="0">
                <a:latin typeface="Calibri" pitchFamily="34" charset="0"/>
              </a:rPr>
              <a:t>,</a:t>
            </a:r>
          </a:p>
          <a:p>
            <a:r>
              <a:rPr lang="en-US" sz="1200" dirty="0">
                <a:latin typeface="Calibri" pitchFamily="34" charset="0"/>
              </a:rPr>
              <a:t>(As the first volume of a tale perused and laid away, and this</a:t>
            </a:r>
          </a:p>
          <a:p>
            <a:r>
              <a:rPr lang="en-US" sz="1200" dirty="0">
                <a:latin typeface="Calibri" pitchFamily="34" charset="0"/>
              </a:rPr>
              <a:t>	the second,</a:t>
            </a:r>
          </a:p>
          <a:p>
            <a:r>
              <a:rPr lang="en-US" sz="1200" dirty="0">
                <a:latin typeface="Calibri" pitchFamily="34" charset="0"/>
              </a:rPr>
              <a:t>Songs, ventures, speculations, presently to close,)</a:t>
            </a:r>
          </a:p>
          <a:p>
            <a:r>
              <a:rPr lang="en-US" sz="1200" dirty="0">
                <a:latin typeface="Calibri" pitchFamily="34" charset="0"/>
              </a:rPr>
              <a:t>Lingering a moment here and now, to you</a:t>
            </a:r>
            <a:r>
              <a:rPr lang="en-US" sz="1200" b="1" dirty="0">
                <a:latin typeface="Calibri" pitchFamily="34" charset="0"/>
              </a:rPr>
              <a:t> I </a:t>
            </a:r>
            <a:r>
              <a:rPr lang="en-US" sz="1200" dirty="0">
                <a:latin typeface="Calibri" pitchFamily="34" charset="0"/>
              </a:rPr>
              <a:t>opposite turn,</a:t>
            </a:r>
          </a:p>
          <a:p>
            <a:r>
              <a:rPr lang="en-US" sz="1200" dirty="0">
                <a:latin typeface="Calibri" pitchFamily="34" charset="0"/>
              </a:rPr>
              <a:t>As on the road or at some crevice door by chance, or </a:t>
            </a:r>
          </a:p>
          <a:p>
            <a:r>
              <a:rPr lang="en-US" sz="1200" dirty="0">
                <a:latin typeface="Calibri" pitchFamily="34" charset="0"/>
              </a:rPr>
              <a:t>	</a:t>
            </a:r>
            <a:r>
              <a:rPr lang="en-US" sz="1200" dirty="0" err="1">
                <a:latin typeface="Calibri" pitchFamily="34" charset="0"/>
              </a:rPr>
              <a:t>open’d</a:t>
            </a:r>
            <a:r>
              <a:rPr lang="en-US" sz="1200" dirty="0">
                <a:latin typeface="Calibri" pitchFamily="34" charset="0"/>
              </a:rPr>
              <a:t> window,</a:t>
            </a:r>
          </a:p>
          <a:p>
            <a:r>
              <a:rPr lang="en-US" sz="1200" dirty="0">
                <a:latin typeface="Calibri" pitchFamily="34" charset="0"/>
              </a:rPr>
              <a:t>Pausing, inclining, baring my head, you specially I greet,</a:t>
            </a:r>
          </a:p>
          <a:p>
            <a:r>
              <a:rPr lang="en-US" sz="1200" dirty="0">
                <a:latin typeface="Calibri" pitchFamily="34" charset="0"/>
              </a:rPr>
              <a:t>To draw and clinch your soul for once inseparably with </a:t>
            </a:r>
          </a:p>
          <a:p>
            <a:r>
              <a:rPr lang="en-US" sz="1200" dirty="0">
                <a:latin typeface="Calibri" pitchFamily="34" charset="0"/>
              </a:rPr>
              <a:t>	mine,</a:t>
            </a:r>
          </a:p>
          <a:p>
            <a:r>
              <a:rPr lang="en-US" sz="1200" dirty="0">
                <a:latin typeface="Calibri" pitchFamily="34" charset="0"/>
              </a:rPr>
              <a:t>Then travel </a:t>
            </a:r>
            <a:r>
              <a:rPr lang="en-US" sz="1200" dirty="0" err="1">
                <a:latin typeface="Calibri" pitchFamily="34" charset="0"/>
              </a:rPr>
              <a:t>travel</a:t>
            </a:r>
            <a:r>
              <a:rPr lang="en-US" sz="1200" dirty="0">
                <a:latin typeface="Calibri" pitchFamily="34" charset="0"/>
              </a:rPr>
              <a:t> on.</a:t>
            </a:r>
          </a:p>
          <a:p>
            <a:endParaRPr lang="en-US" sz="1200" dirty="0">
              <a:latin typeface="Calibri" pitchFamily="34" charset="0"/>
            </a:endParaRPr>
          </a:p>
          <a:p>
            <a:endParaRPr lang="en-US" sz="1200" dirty="0">
              <a:latin typeface="Calibri" pitchFamily="34" charset="0"/>
            </a:endParaRPr>
          </a:p>
          <a:p>
            <a:endParaRPr lang="en-US" dirty="0">
              <a:latin typeface="Calibri" pitchFamily="34" charset="0"/>
            </a:endParaRPr>
          </a:p>
          <a:p>
            <a:endParaRPr lang="en-US" dirty="0">
              <a:latin typeface="Calibri" pitchFamily="34" charset="0"/>
            </a:endParaRPr>
          </a:p>
        </p:txBody>
      </p:sp>
      <p:sp>
        <p:nvSpPr>
          <p:cNvPr id="6" name="TextBox 5"/>
          <p:cNvSpPr txBox="1">
            <a:spLocks noChangeArrowheads="1"/>
          </p:cNvSpPr>
          <p:nvPr/>
        </p:nvSpPr>
        <p:spPr bwMode="auto">
          <a:xfrm>
            <a:off x="228600" y="1066800"/>
            <a:ext cx="3429000" cy="1754188"/>
          </a:xfrm>
          <a:prstGeom prst="rect">
            <a:avLst/>
          </a:prstGeom>
          <a:noFill/>
          <a:ln w="9525">
            <a:noFill/>
            <a:miter lim="800000"/>
            <a:headEnd/>
            <a:tailEnd/>
          </a:ln>
        </p:spPr>
        <p:txBody>
          <a:bodyPr>
            <a:spAutoFit/>
          </a:bodyPr>
          <a:lstStyle/>
          <a:p>
            <a:r>
              <a:rPr lang="en-US">
                <a:latin typeface="Calibri" pitchFamily="34" charset="0"/>
              </a:rPr>
              <a:t>Movement commences with first line and then, successive introductory prepositions indicate a shifting of focus, ever-outwards from “This” (literally, this portrait) “to you,” that is, to the viewer.  </a:t>
            </a:r>
          </a:p>
        </p:txBody>
      </p:sp>
      <p:sp>
        <p:nvSpPr>
          <p:cNvPr id="7" name="TextBox 6"/>
          <p:cNvSpPr txBox="1">
            <a:spLocks noChangeArrowheads="1"/>
          </p:cNvSpPr>
          <p:nvPr/>
        </p:nvSpPr>
        <p:spPr bwMode="auto">
          <a:xfrm>
            <a:off x="228600" y="1066800"/>
            <a:ext cx="3352800" cy="2586038"/>
          </a:xfrm>
          <a:prstGeom prst="rect">
            <a:avLst/>
          </a:prstGeom>
          <a:solidFill>
            <a:schemeClr val="bg1"/>
          </a:solidFill>
          <a:ln w="9525">
            <a:noFill/>
            <a:miter lim="800000"/>
            <a:headEnd/>
            <a:tailEnd/>
          </a:ln>
        </p:spPr>
        <p:txBody>
          <a:bodyPr>
            <a:spAutoFit/>
          </a:bodyPr>
          <a:lstStyle/>
          <a:p>
            <a:r>
              <a:rPr lang="en-US">
                <a:latin typeface="Calibri" pitchFamily="34" charset="0"/>
              </a:rPr>
              <a:t>Words in the first stanza convey a sense of triviality, of layers of deception or false appearance, supporting the notion that Whitman speaks from something within the portrait, something struggling to break free from the limitations imposed upon it by the portrait.</a:t>
            </a:r>
          </a:p>
        </p:txBody>
      </p:sp>
      <p:sp>
        <p:nvSpPr>
          <p:cNvPr id="8" name="TextBox 7"/>
          <p:cNvSpPr txBox="1">
            <a:spLocks noChangeArrowheads="1"/>
          </p:cNvSpPr>
          <p:nvPr/>
        </p:nvSpPr>
        <p:spPr bwMode="auto">
          <a:xfrm>
            <a:off x="228600" y="914400"/>
            <a:ext cx="3581400" cy="3970338"/>
          </a:xfrm>
          <a:prstGeom prst="rect">
            <a:avLst/>
          </a:prstGeom>
          <a:solidFill>
            <a:schemeClr val="bg1"/>
          </a:solidFill>
          <a:ln w="9525">
            <a:noFill/>
            <a:miter lim="800000"/>
            <a:headEnd/>
            <a:tailEnd/>
          </a:ln>
        </p:spPr>
        <p:txBody>
          <a:bodyPr>
            <a:spAutoFit/>
          </a:bodyPr>
          <a:lstStyle/>
          <a:p>
            <a:r>
              <a:rPr lang="en-US">
                <a:latin typeface="Calibri" pitchFamily="34" charset="0"/>
              </a:rPr>
              <a:t>Slowly, line by line, Whitman peels back the superficial, surface-layers of the portrait, building up a sense of anticipation as he exposes the underlying life of the individual represented on the canvas. </a:t>
            </a:r>
          </a:p>
          <a:p>
            <a:r>
              <a:rPr lang="en-US">
                <a:latin typeface="Calibri" pitchFamily="34" charset="0"/>
              </a:rPr>
              <a:t>The figure gradually breaks through the layers of paint, taking on a life, history, and universe of its own, finally crossing over into the realm of the real, a moment signaled by the poet as a culminating reversal between viewer and viewed: “a Look.” </a:t>
            </a:r>
          </a:p>
        </p:txBody>
      </p:sp>
      <p:sp>
        <p:nvSpPr>
          <p:cNvPr id="9" name="TextBox 8"/>
          <p:cNvSpPr txBox="1">
            <a:spLocks noChangeArrowheads="1"/>
          </p:cNvSpPr>
          <p:nvPr/>
        </p:nvSpPr>
        <p:spPr bwMode="auto">
          <a:xfrm>
            <a:off x="304800" y="914400"/>
            <a:ext cx="3581400" cy="3970338"/>
          </a:xfrm>
          <a:prstGeom prst="rect">
            <a:avLst/>
          </a:prstGeom>
          <a:solidFill>
            <a:schemeClr val="bg1"/>
          </a:solidFill>
          <a:ln w="9525">
            <a:noFill/>
            <a:miter lim="800000"/>
            <a:headEnd/>
            <a:tailEnd/>
          </a:ln>
        </p:spPr>
        <p:txBody>
          <a:bodyPr>
            <a:spAutoFit/>
          </a:bodyPr>
          <a:lstStyle/>
          <a:p>
            <a:r>
              <a:rPr lang="en-US">
                <a:latin typeface="Calibri" pitchFamily="34" charset="0"/>
              </a:rPr>
              <a:t>Even while this stripping-away of external layers, this movement from potentiality to actuality, from lifeless to alive, unfolds, we find that simultaneously, in carefully selected words and phrases, Whitman integrates the individual and the universal.  Two early lines with alliterations collectively embrace the individual and individual personalities and universes contained in all portraits.</a:t>
            </a:r>
          </a:p>
          <a:p>
            <a:endParaRPr lang="en-US">
              <a:latin typeface="Calibri" pitchFamily="34" charset="0"/>
            </a:endParaRPr>
          </a:p>
          <a:p>
            <a:endParaRPr lang="en-US">
              <a:latin typeface="Calibri" pitchFamily="34" charset="0"/>
            </a:endParaRPr>
          </a:p>
        </p:txBody>
      </p:sp>
      <p:sp>
        <p:nvSpPr>
          <p:cNvPr id="10" name="TextBox 9"/>
          <p:cNvSpPr txBox="1">
            <a:spLocks noChangeArrowheads="1"/>
          </p:cNvSpPr>
          <p:nvPr/>
        </p:nvSpPr>
        <p:spPr bwMode="auto">
          <a:xfrm>
            <a:off x="381000" y="4343400"/>
            <a:ext cx="3352800" cy="1200150"/>
          </a:xfrm>
          <a:prstGeom prst="rect">
            <a:avLst/>
          </a:prstGeom>
          <a:noFill/>
          <a:ln w="9525">
            <a:noFill/>
            <a:miter lim="800000"/>
            <a:headEnd/>
            <a:tailEnd/>
          </a:ln>
        </p:spPr>
        <p:txBody>
          <a:bodyPr>
            <a:spAutoFit/>
          </a:bodyPr>
          <a:lstStyle/>
          <a:p>
            <a:r>
              <a:rPr lang="en-US">
                <a:latin typeface="Calibri" pitchFamily="34" charset="0"/>
              </a:rPr>
              <a:t>Yet, one need only continue on to the very next line to see that the individual experience embraces universal human emotions. </a:t>
            </a:r>
          </a:p>
        </p:txBody>
      </p:sp>
      <p:sp>
        <p:nvSpPr>
          <p:cNvPr id="11" name="TextBox 10"/>
          <p:cNvSpPr txBox="1">
            <a:spLocks noChangeArrowheads="1"/>
          </p:cNvSpPr>
          <p:nvPr/>
        </p:nvSpPr>
        <p:spPr bwMode="auto">
          <a:xfrm>
            <a:off x="381000" y="914400"/>
            <a:ext cx="3505200" cy="2308225"/>
          </a:xfrm>
          <a:prstGeom prst="rect">
            <a:avLst/>
          </a:prstGeom>
          <a:noFill/>
          <a:ln w="9525">
            <a:noFill/>
            <a:miter lim="800000"/>
            <a:headEnd/>
            <a:tailEnd/>
          </a:ln>
        </p:spPr>
        <p:txBody>
          <a:bodyPr>
            <a:spAutoFit/>
          </a:bodyPr>
          <a:lstStyle/>
          <a:p>
            <a:r>
              <a:rPr lang="en-US">
                <a:latin typeface="Calibri" pitchFamily="34" charset="0"/>
              </a:rPr>
              <a:t>Whitman, at the age of sixty-two, published “Out from Behind This Mask,” a short poem of two stanzas and twenty-four lines, syntactically-organized as four complete sentences with three contained within the first stanza and the fourth, within the second.  </a:t>
            </a:r>
          </a:p>
        </p:txBody>
      </p:sp>
      <p:sp>
        <p:nvSpPr>
          <p:cNvPr id="12" name="TextBox 11"/>
          <p:cNvSpPr txBox="1">
            <a:spLocks noChangeArrowheads="1"/>
          </p:cNvSpPr>
          <p:nvPr/>
        </p:nvSpPr>
        <p:spPr bwMode="auto">
          <a:xfrm>
            <a:off x="381000" y="914400"/>
            <a:ext cx="3657600" cy="4524375"/>
          </a:xfrm>
          <a:prstGeom prst="rect">
            <a:avLst/>
          </a:prstGeom>
          <a:solidFill>
            <a:schemeClr val="bg1"/>
          </a:solidFill>
          <a:ln w="9525">
            <a:noFill/>
            <a:miter lim="800000"/>
            <a:headEnd/>
            <a:tailEnd/>
          </a:ln>
        </p:spPr>
        <p:txBody>
          <a:bodyPr>
            <a:spAutoFit/>
          </a:bodyPr>
          <a:lstStyle/>
          <a:p>
            <a:r>
              <a:rPr lang="en-US">
                <a:latin typeface="Calibri" pitchFamily="34" charset="0"/>
              </a:rPr>
              <a:t>*The hidden or submerged aspects of the portrait, punctuated by occasional alliteration stress the basic humanity of the real-man-behind-the-portrait:</a:t>
            </a: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p:txBody>
      </p:sp>
      <p:sp>
        <p:nvSpPr>
          <p:cNvPr id="13" name="TextBox 12"/>
          <p:cNvSpPr txBox="1">
            <a:spLocks noChangeArrowheads="1"/>
          </p:cNvSpPr>
          <p:nvPr/>
        </p:nvSpPr>
        <p:spPr bwMode="auto">
          <a:xfrm>
            <a:off x="381000" y="2286000"/>
            <a:ext cx="3124200" cy="646113"/>
          </a:xfrm>
          <a:prstGeom prst="rect">
            <a:avLst/>
          </a:prstGeom>
          <a:solidFill>
            <a:schemeClr val="bg1"/>
          </a:solidFill>
          <a:ln w="9525">
            <a:noFill/>
            <a:miter lim="800000"/>
            <a:headEnd/>
            <a:tailEnd/>
          </a:ln>
        </p:spPr>
        <p:txBody>
          <a:bodyPr>
            <a:spAutoFit/>
          </a:bodyPr>
          <a:lstStyle/>
          <a:p>
            <a:r>
              <a:rPr lang="en-US">
                <a:latin typeface="Calibri" pitchFamily="34" charset="0"/>
              </a:rPr>
              <a:t>*The curtain hides passion, greatest good and greatest evil.  </a:t>
            </a:r>
          </a:p>
        </p:txBody>
      </p:sp>
      <p:sp>
        <p:nvSpPr>
          <p:cNvPr id="14" name="TextBox 13"/>
          <p:cNvSpPr txBox="1">
            <a:spLocks noChangeArrowheads="1"/>
          </p:cNvSpPr>
          <p:nvPr/>
        </p:nvSpPr>
        <p:spPr bwMode="auto">
          <a:xfrm>
            <a:off x="381000" y="2895600"/>
            <a:ext cx="3810000" cy="3970338"/>
          </a:xfrm>
          <a:prstGeom prst="rect">
            <a:avLst/>
          </a:prstGeom>
          <a:noFill/>
          <a:ln w="9525">
            <a:noFill/>
            <a:miter lim="800000"/>
            <a:headEnd/>
            <a:tailEnd/>
          </a:ln>
        </p:spPr>
        <p:txBody>
          <a:bodyPr>
            <a:spAutoFit/>
          </a:bodyPr>
          <a:lstStyle/>
          <a:p>
            <a:r>
              <a:rPr lang="en-US">
                <a:latin typeface="Calibri" pitchFamily="34" charset="0"/>
              </a:rPr>
              <a:t>*In the final line of this stanza, the portrait looks out at the viewer, at “you, who’ever you are.”  With “you,” Whitman acknowledges the concreteness of the individual in his own eyes, be it the portrait-man or the viewer himself.  Subsequently, “Whoe’er you are” underlies the basic unfamiliarity between the two: and thus, we grasp the illusory nature of the individual when encountered, externally and subjectively, by another.  In this encounter, the individual becomes the universal “anybody.”  </a:t>
            </a:r>
          </a:p>
        </p:txBody>
      </p:sp>
      <p:sp>
        <p:nvSpPr>
          <p:cNvPr id="15" name="TextBox 14"/>
          <p:cNvSpPr txBox="1">
            <a:spLocks noChangeArrowheads="1"/>
          </p:cNvSpPr>
          <p:nvPr/>
        </p:nvSpPr>
        <p:spPr bwMode="auto">
          <a:xfrm>
            <a:off x="381000" y="990600"/>
            <a:ext cx="3810000" cy="5908675"/>
          </a:xfrm>
          <a:prstGeom prst="rect">
            <a:avLst/>
          </a:prstGeom>
          <a:solidFill>
            <a:schemeClr val="bg1"/>
          </a:solidFill>
          <a:ln w="9525">
            <a:noFill/>
            <a:miter lim="800000"/>
            <a:headEnd/>
            <a:tailEnd/>
          </a:ln>
        </p:spPr>
        <p:txBody>
          <a:bodyPr>
            <a:spAutoFit/>
          </a:bodyPr>
          <a:lstStyle/>
          <a:p>
            <a:r>
              <a:rPr lang="en-US">
                <a:latin typeface="Calibri" pitchFamily="34" charset="0"/>
              </a:rPr>
              <a:t>Whitman uses a variety of new words in the second stanza to describe a different, and essentially human kind of movement, beginning with “a Look,” at the very end of the first stanza.  The trend continues with words related to the passage of a human lifetime.</a:t>
            </a: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p:txBody>
      </p:sp>
      <p:sp>
        <p:nvSpPr>
          <p:cNvPr id="16" name="TextBox 15"/>
          <p:cNvSpPr txBox="1">
            <a:spLocks noChangeArrowheads="1"/>
          </p:cNvSpPr>
          <p:nvPr/>
        </p:nvSpPr>
        <p:spPr bwMode="auto">
          <a:xfrm>
            <a:off x="457200" y="3429000"/>
            <a:ext cx="3429000" cy="2308225"/>
          </a:xfrm>
          <a:prstGeom prst="rect">
            <a:avLst/>
          </a:prstGeom>
          <a:noFill/>
          <a:ln w="9525">
            <a:noFill/>
            <a:miter lim="800000"/>
            <a:headEnd/>
            <a:tailEnd/>
          </a:ln>
        </p:spPr>
        <p:txBody>
          <a:bodyPr>
            <a:spAutoFit/>
          </a:bodyPr>
          <a:lstStyle/>
          <a:p>
            <a:r>
              <a:rPr lang="en-US">
                <a:latin typeface="Calibri" pitchFamily="34" charset="0"/>
              </a:rPr>
              <a:t>While emphasizing human movement in stanza two, Whitman, for the first time in the poem, grants the liberated life of the portrait a human identity by conferring certain titles and perhaps most effectively, with the appearance of “I”  </a:t>
            </a:r>
          </a:p>
        </p:txBody>
      </p:sp>
      <p:sp>
        <p:nvSpPr>
          <p:cNvPr id="13327" name="Text Box 15"/>
          <p:cNvSpPr txBox="1">
            <a:spLocks noChangeArrowheads="1"/>
          </p:cNvSpPr>
          <p:nvPr/>
        </p:nvSpPr>
        <p:spPr bwMode="auto">
          <a:xfrm>
            <a:off x="457200" y="723900"/>
            <a:ext cx="3657600" cy="5176838"/>
          </a:xfrm>
          <a:prstGeom prst="rect">
            <a:avLst/>
          </a:prstGeom>
          <a:solidFill>
            <a:schemeClr val="bg1"/>
          </a:solidFill>
          <a:ln w="9525">
            <a:noFill/>
            <a:miter lim="800000"/>
            <a:headEnd/>
            <a:tailEnd/>
          </a:ln>
        </p:spPr>
        <p:txBody>
          <a:bodyPr>
            <a:spAutoFit/>
          </a:bodyPr>
          <a:lstStyle/>
          <a:p>
            <a:pPr>
              <a:spcBef>
                <a:spcPct val="50000"/>
              </a:spcBef>
            </a:pPr>
            <a:r>
              <a:rPr lang="en-US">
                <a:latin typeface="Calibri" pitchFamily="34" charset="0"/>
              </a:rPr>
              <a:t>Whereas the first stanza progressed at a slower pace, as the life beneath the portrait struggled to ascend through superficial layers and folds, to break free and make itself known to the viewer, movement in the second stanza, transpires quickly, as both individuals, now aware of one another’s humanity, subsequently become aware of the fleeting passage of time.  </a:t>
            </a:r>
          </a:p>
          <a:p>
            <a:pPr>
              <a:spcBef>
                <a:spcPct val="50000"/>
              </a:spcBef>
            </a:pPr>
            <a:endParaRPr lang="en-US">
              <a:latin typeface="Calibri" pitchFamily="34" charset="0"/>
            </a:endParaRPr>
          </a:p>
          <a:p>
            <a:pPr>
              <a:spcBef>
                <a:spcPct val="50000"/>
              </a:spcBef>
            </a:pPr>
            <a:endParaRPr lang="en-US">
              <a:latin typeface="Calibri" pitchFamily="34" charset="0"/>
            </a:endParaRPr>
          </a:p>
          <a:p>
            <a:pPr>
              <a:spcBef>
                <a:spcPct val="50000"/>
              </a:spcBef>
            </a:pPr>
            <a:endParaRPr lang="en-US">
              <a:latin typeface="Calibri" pitchFamily="34" charset="0"/>
            </a:endParaRPr>
          </a:p>
          <a:p>
            <a:pPr>
              <a:spcBef>
                <a:spcPct val="50000"/>
              </a:spcBef>
            </a:pPr>
            <a:endParaRPr lang="en-US">
              <a:latin typeface="Calibri" pitchFamily="34" charset="0"/>
            </a:endParaRPr>
          </a:p>
          <a:p>
            <a:pPr>
              <a:spcBef>
                <a:spcPct val="50000"/>
              </a:spcBef>
            </a:pPr>
            <a:endParaRPr lang="en-US">
              <a:latin typeface="Calibri" pitchFamily="34" charset="0"/>
            </a:endParaRPr>
          </a:p>
        </p:txBody>
      </p:sp>
      <p:sp>
        <p:nvSpPr>
          <p:cNvPr id="13328" name="Text Box 16"/>
          <p:cNvSpPr txBox="1">
            <a:spLocks noChangeArrowheads="1"/>
          </p:cNvSpPr>
          <p:nvPr/>
        </p:nvSpPr>
        <p:spPr bwMode="auto">
          <a:xfrm>
            <a:off x="457200" y="3810000"/>
            <a:ext cx="3810000" cy="3251200"/>
          </a:xfrm>
          <a:prstGeom prst="rect">
            <a:avLst/>
          </a:prstGeom>
          <a:noFill/>
          <a:ln w="9525">
            <a:noFill/>
            <a:miter lim="800000"/>
            <a:headEnd/>
            <a:tailEnd/>
          </a:ln>
        </p:spPr>
        <p:txBody>
          <a:bodyPr>
            <a:spAutoFit/>
          </a:bodyPr>
          <a:lstStyle/>
          <a:p>
            <a:pPr>
              <a:spcBef>
                <a:spcPct val="50000"/>
              </a:spcBef>
            </a:pPr>
            <a:r>
              <a:rPr lang="en-US">
                <a:latin typeface="Calibri" pitchFamily="34" charset="0"/>
              </a:rPr>
              <a:t>This trend may be observed in the syntactical division of the poem into three sentences in Stanza One and a solitary sentence in Stanza two; more sentences are devoted to the slow birthing of the life within the portrait into the objective reality of the viewer whereas, a single sentence indicates a quickened pace once the realization of humanity has taken place in real-time.</a:t>
            </a:r>
          </a:p>
          <a:p>
            <a:pPr>
              <a:spcBef>
                <a:spcPct val="50000"/>
              </a:spcBef>
            </a:pPr>
            <a:endParaRPr lang="en-US">
              <a:latin typeface="Calibri" pitchFamily="34" charset="0"/>
            </a:endParaRPr>
          </a:p>
        </p:txBody>
      </p:sp>
      <p:sp>
        <p:nvSpPr>
          <p:cNvPr id="17" name="TextBox 16"/>
          <p:cNvSpPr txBox="1"/>
          <p:nvPr/>
        </p:nvSpPr>
        <p:spPr>
          <a:xfrm>
            <a:off x="533400" y="533400"/>
            <a:ext cx="3505200" cy="6186309"/>
          </a:xfrm>
          <a:prstGeom prst="rect">
            <a:avLst/>
          </a:prstGeom>
          <a:solidFill>
            <a:schemeClr val="bg1"/>
          </a:solidFill>
        </p:spPr>
        <p:txBody>
          <a:bodyPr wrap="square" rtlCol="0">
            <a:spAutoFit/>
          </a:bodyPr>
          <a:lstStyle/>
          <a:p>
            <a:r>
              <a:rPr lang="en-US" dirty="0" smtClean="0">
                <a:latin typeface="+mn-lt"/>
              </a:rPr>
              <a:t>But before the viewer is swept away in the passage of time, before he continues on his individual life-path away from the portrait and the life within, Whitman the poet, intervenes and stops time in order to effect a powerful, integrating interaction between the two.</a:t>
            </a: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a:latin typeface="+mn-lt"/>
            </a:endParaRPr>
          </a:p>
        </p:txBody>
      </p:sp>
      <p:sp>
        <p:nvSpPr>
          <p:cNvPr id="18" name="TextBox 17"/>
          <p:cNvSpPr txBox="1"/>
          <p:nvPr/>
        </p:nvSpPr>
        <p:spPr>
          <a:xfrm>
            <a:off x="533400" y="2819400"/>
            <a:ext cx="3657600" cy="3970318"/>
          </a:xfrm>
          <a:prstGeom prst="rect">
            <a:avLst/>
          </a:prstGeom>
          <a:solidFill>
            <a:schemeClr val="bg1"/>
          </a:solidFill>
          <a:ln>
            <a:solidFill>
              <a:schemeClr val="bg1"/>
            </a:solidFill>
          </a:ln>
        </p:spPr>
        <p:txBody>
          <a:bodyPr wrap="square" rtlCol="0">
            <a:spAutoFit/>
          </a:bodyPr>
          <a:lstStyle/>
          <a:p>
            <a:r>
              <a:rPr lang="en-US" dirty="0" smtClean="0">
                <a:latin typeface="+mn-lt"/>
              </a:rPr>
              <a:t>Whitman cuts the pace almost in half between the fast-paced, thirty-one syllable phrase contained in brackets starting at line three and the line beginning with “Lingering a moment,” sounding out a mere sixteen syllables. </a:t>
            </a:r>
          </a:p>
          <a:p>
            <a:endParaRPr lang="en-US" dirty="0" smtClean="0">
              <a:latin typeface="+mn-lt"/>
            </a:endParaRPr>
          </a:p>
          <a:p>
            <a:r>
              <a:rPr lang="en-US" dirty="0" smtClean="0">
                <a:latin typeface="+mn-lt"/>
              </a:rPr>
              <a:t> </a:t>
            </a:r>
          </a:p>
          <a:p>
            <a:endParaRPr lang="en-US" dirty="0" smtClean="0">
              <a:latin typeface="+mn-lt"/>
            </a:endParaRPr>
          </a:p>
          <a:p>
            <a:endParaRPr lang="en-US" dirty="0" smtClean="0">
              <a:latin typeface="+mn-lt"/>
            </a:endParaRPr>
          </a:p>
          <a:p>
            <a:endParaRPr lang="en-US" dirty="0" smtClean="0">
              <a:latin typeface="+mn-lt"/>
            </a:endParaRPr>
          </a:p>
          <a:p>
            <a:endParaRPr lang="en-US" dirty="0" smtClean="0">
              <a:latin typeface="+mn-lt"/>
            </a:endParaRPr>
          </a:p>
          <a:p>
            <a:endParaRPr lang="en-US" dirty="0">
              <a:latin typeface="+mn-lt"/>
            </a:endParaRPr>
          </a:p>
        </p:txBody>
      </p:sp>
      <p:pic>
        <p:nvPicPr>
          <p:cNvPr id="20" name="Picture 19" descr="whitman.jpg"/>
          <p:cNvPicPr>
            <a:picLocks noChangeAspect="1"/>
          </p:cNvPicPr>
          <p:nvPr/>
        </p:nvPicPr>
        <p:blipFill>
          <a:blip r:embed="rId2" cstate="print"/>
          <a:stretch>
            <a:fillRect/>
          </a:stretch>
        </p:blipFill>
        <p:spPr>
          <a:xfrm>
            <a:off x="2667000" y="4191000"/>
            <a:ext cx="1143000" cy="1519160"/>
          </a:xfrm>
          <a:prstGeom prst="rect">
            <a:avLst/>
          </a:prstGeom>
        </p:spPr>
      </p:pic>
      <p:pic>
        <p:nvPicPr>
          <p:cNvPr id="21" name="Picture 20" descr="ref.jpg"/>
          <p:cNvPicPr>
            <a:picLocks noChangeAspect="1"/>
          </p:cNvPicPr>
          <p:nvPr/>
        </p:nvPicPr>
        <p:blipFill>
          <a:blip r:embed="rId3" cstate="print"/>
          <a:stretch>
            <a:fillRect/>
          </a:stretch>
        </p:blipFill>
        <p:spPr>
          <a:xfrm>
            <a:off x="2438400" y="5410200"/>
            <a:ext cx="1767174"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500"/>
                            </p:stCondLst>
                            <p:childTnLst>
                              <p:par>
                                <p:cTn id="9" presetID="3" presetClass="emph" presetSubtype="2" fill="hold" nodeType="afterEffect">
                                  <p:stCondLst>
                                    <p:cond delay="0"/>
                                  </p:stCondLst>
                                  <p:iterate type="wd">
                                    <p:tmPct val="0"/>
                                  </p:iterate>
                                  <p:childTnLst>
                                    <p:animClr clrSpc="rgb" dir="cw">
                                      <p:cBhvr override="childStyle">
                                        <p:cTn id="10" dur="2000" fill="hold"/>
                                        <p:tgtEl>
                                          <p:spTgt spid="4">
                                            <p:txEl>
                                              <p:pRg st="1" end="1"/>
                                            </p:txEl>
                                          </p:spTgt>
                                        </p:tgtEl>
                                        <p:attrNameLst>
                                          <p:attrName>style.color</p:attrName>
                                        </p:attrNameLst>
                                      </p:cBhvr>
                                      <p:to>
                                        <a:schemeClr val="accent2"/>
                                      </p:to>
                                    </p:animClr>
                                  </p:childTnLst>
                                </p:cTn>
                              </p:par>
                              <p:par>
                                <p:cTn id="11" presetID="3" presetClass="emph" presetSubtype="2" fill="hold" nodeType="withEffect">
                                  <p:stCondLst>
                                    <p:cond delay="0"/>
                                  </p:stCondLst>
                                  <p:iterate type="wd">
                                    <p:tmPct val="0"/>
                                  </p:iterate>
                                  <p:childTnLst>
                                    <p:animClr clrSpc="rgb" dir="cw">
                                      <p:cBhvr override="childStyle">
                                        <p:cTn id="12" dur="2000" fill="hold"/>
                                        <p:tgtEl>
                                          <p:spTgt spid="4">
                                            <p:txEl>
                                              <p:pRg st="2" end="2"/>
                                            </p:txEl>
                                          </p:spTgt>
                                        </p:tgtEl>
                                        <p:attrNameLst>
                                          <p:attrName>style.color</p:attrName>
                                        </p:attrNameLst>
                                      </p:cBhvr>
                                      <p:to>
                                        <a:schemeClr val="accent2"/>
                                      </p:to>
                                    </p:animClr>
                                  </p:childTnLst>
                                </p:cTn>
                              </p:par>
                              <p:par>
                                <p:cTn id="13" presetID="3" presetClass="emph" presetSubtype="2" fill="hold" nodeType="withEffect">
                                  <p:stCondLst>
                                    <p:cond delay="0"/>
                                  </p:stCondLst>
                                  <p:iterate type="lt">
                                    <p:tmPct val="0"/>
                                  </p:iterate>
                                  <p:childTnLst>
                                    <p:animClr clrSpc="rgb" dir="cw">
                                      <p:cBhvr override="childStyle">
                                        <p:cTn id="14" dur="2000" fill="hold"/>
                                        <p:tgtEl>
                                          <p:spTgt spid="4">
                                            <p:txEl>
                                              <p:pRg st="3" end="3"/>
                                            </p:txEl>
                                          </p:spTgt>
                                        </p:tgtEl>
                                        <p:attrNameLst>
                                          <p:attrName>style.color</p:attrName>
                                        </p:attrNameLst>
                                      </p:cBhvr>
                                      <p:to>
                                        <a:schemeClr val="accent2"/>
                                      </p:to>
                                    </p:animClr>
                                  </p:childTnLst>
                                </p:cTn>
                              </p:par>
                              <p:par>
                                <p:cTn id="15" presetID="3" presetClass="emph" presetSubtype="2" fill="hold" nodeType="withEffect">
                                  <p:stCondLst>
                                    <p:cond delay="0"/>
                                  </p:stCondLst>
                                  <p:iterate type="lt">
                                    <p:tmPct val="0"/>
                                  </p:iterate>
                                  <p:childTnLst>
                                    <p:animClr clrSpc="rgb" dir="cw">
                                      <p:cBhvr override="childStyle">
                                        <p:cTn id="16" dur="2000" fill="hold"/>
                                        <p:tgtEl>
                                          <p:spTgt spid="4">
                                            <p:txEl>
                                              <p:pRg st="4" end="4"/>
                                            </p:txEl>
                                          </p:spTgt>
                                        </p:tgtEl>
                                        <p:attrNameLst>
                                          <p:attrName>style.color</p:attrName>
                                        </p:attrNameLst>
                                      </p:cBhvr>
                                      <p:to>
                                        <a:schemeClr val="accent2"/>
                                      </p:to>
                                    </p:animClr>
                                  </p:childTnLst>
                                </p:cTn>
                              </p:par>
                              <p:par>
                                <p:cTn id="17" presetID="3" presetClass="emph" presetSubtype="2" fill="hold" nodeType="withEffect">
                                  <p:stCondLst>
                                    <p:cond delay="0"/>
                                  </p:stCondLst>
                                  <p:iterate type="lt">
                                    <p:tmPct val="0"/>
                                  </p:iterate>
                                  <p:childTnLst>
                                    <p:animClr clrSpc="rgb" dir="cw">
                                      <p:cBhvr override="childStyle">
                                        <p:cTn id="18" dur="2000" fill="hold"/>
                                        <p:tgtEl>
                                          <p:spTgt spid="4">
                                            <p:txEl>
                                              <p:pRg st="5" end="5"/>
                                            </p:txEl>
                                          </p:spTgt>
                                        </p:tgtEl>
                                        <p:attrNameLst>
                                          <p:attrName>style.color</p:attrName>
                                        </p:attrNameLst>
                                      </p:cBhvr>
                                      <p:to>
                                        <a:schemeClr val="accent2"/>
                                      </p:to>
                                    </p:animClr>
                                  </p:childTnLst>
                                </p:cTn>
                              </p:par>
                            </p:childTnLst>
                          </p:cTn>
                        </p:par>
                        <p:par>
                          <p:cTn id="19" fill="hold">
                            <p:stCondLst>
                              <p:cond delay="2500"/>
                            </p:stCondLst>
                            <p:childTnLst>
                              <p:par>
                                <p:cTn id="20" presetID="3" presetClass="emph" presetSubtype="2" fill="hold" nodeType="afterEffect">
                                  <p:stCondLst>
                                    <p:cond delay="0"/>
                                  </p:stCondLst>
                                  <p:iterate type="wd">
                                    <p:tmPct val="0"/>
                                  </p:iterate>
                                  <p:childTnLst>
                                    <p:animClr clrSpc="rgb" dir="cw">
                                      <p:cBhvr override="childStyle">
                                        <p:cTn id="21" dur="2000" fill="hold"/>
                                        <p:tgtEl>
                                          <p:spTgt spid="4">
                                            <p:txEl>
                                              <p:pRg st="6" end="6"/>
                                            </p:txEl>
                                          </p:spTgt>
                                        </p:tgtEl>
                                        <p:attrNameLst>
                                          <p:attrName>style.color</p:attrName>
                                        </p:attrNameLst>
                                      </p:cBhvr>
                                      <p:to>
                                        <a:schemeClr val="accent1"/>
                                      </p:to>
                                    </p:animClr>
                                  </p:childTnLst>
                                </p:cTn>
                              </p:par>
                            </p:childTnLst>
                          </p:cTn>
                        </p:par>
                        <p:par>
                          <p:cTn id="22" fill="hold">
                            <p:stCondLst>
                              <p:cond delay="4500"/>
                            </p:stCondLst>
                            <p:childTnLst>
                              <p:par>
                                <p:cTn id="23" presetID="3" presetClass="emph" presetSubtype="2" fill="hold" nodeType="afterEffect">
                                  <p:stCondLst>
                                    <p:cond delay="0"/>
                                  </p:stCondLst>
                                  <p:iterate type="wd">
                                    <p:tmPct val="0"/>
                                  </p:iterate>
                                  <p:childTnLst>
                                    <p:animClr clrSpc="rgb" dir="cw">
                                      <p:cBhvr override="childStyle">
                                        <p:cTn id="24" dur="2000" fill="hold"/>
                                        <p:tgtEl>
                                          <p:spTgt spid="4">
                                            <p:txEl>
                                              <p:pRg st="7" end="7"/>
                                            </p:txEl>
                                          </p:spTgt>
                                        </p:tgtEl>
                                        <p:attrNameLst>
                                          <p:attrName>style.color</p:attrName>
                                        </p:attrNameLst>
                                      </p:cBhvr>
                                      <p:to>
                                        <a:srgbClr val="008000"/>
                                      </p:to>
                                    </p:animClr>
                                  </p:childTnLst>
                                </p:cTn>
                              </p:par>
                              <p:par>
                                <p:cTn id="25" presetID="3" presetClass="emph" presetSubtype="2" fill="hold" nodeType="withEffect">
                                  <p:stCondLst>
                                    <p:cond delay="0"/>
                                  </p:stCondLst>
                                  <p:iterate type="wd">
                                    <p:tmPct val="0"/>
                                  </p:iterate>
                                  <p:childTnLst>
                                    <p:animClr clrSpc="rgb" dir="cw">
                                      <p:cBhvr override="childStyle">
                                        <p:cTn id="26" dur="2000" fill="hold"/>
                                        <p:tgtEl>
                                          <p:spTgt spid="4">
                                            <p:txEl>
                                              <p:pRg st="8" end="8"/>
                                            </p:txEl>
                                          </p:spTgt>
                                        </p:tgtEl>
                                        <p:attrNameLst>
                                          <p:attrName>style.color</p:attrName>
                                        </p:attrNameLst>
                                      </p:cBhvr>
                                      <p:to>
                                        <a:srgbClr val="008000"/>
                                      </p:to>
                                    </p:animClr>
                                  </p:childTnLst>
                                </p:cTn>
                              </p:par>
                              <p:par>
                                <p:cTn id="27" presetID="3" presetClass="emph" presetSubtype="2" fill="hold" nodeType="withEffect">
                                  <p:stCondLst>
                                    <p:cond delay="0"/>
                                  </p:stCondLst>
                                  <p:iterate type="wd">
                                    <p:tmPct val="0"/>
                                  </p:iterate>
                                  <p:childTnLst>
                                    <p:animClr clrSpc="rgb" dir="cw">
                                      <p:cBhvr override="childStyle">
                                        <p:cTn id="28" dur="2000" fill="hold"/>
                                        <p:tgtEl>
                                          <p:spTgt spid="4">
                                            <p:txEl>
                                              <p:pRg st="9" end="9"/>
                                            </p:txEl>
                                          </p:spTgt>
                                        </p:tgtEl>
                                        <p:attrNameLst>
                                          <p:attrName>style.color</p:attrName>
                                        </p:attrNameLst>
                                      </p:cBhvr>
                                      <p:to>
                                        <a:srgbClr val="008000"/>
                                      </p:to>
                                    </p:animClr>
                                  </p:childTnLst>
                                </p:cTn>
                              </p:par>
                              <p:par>
                                <p:cTn id="29" presetID="3" presetClass="emph" presetSubtype="2" fill="hold" nodeType="withEffect">
                                  <p:stCondLst>
                                    <p:cond delay="0"/>
                                  </p:stCondLst>
                                  <p:iterate type="wd">
                                    <p:tmPct val="0"/>
                                  </p:iterate>
                                  <p:childTnLst>
                                    <p:animClr clrSpc="rgb" dir="cw">
                                      <p:cBhvr override="childStyle">
                                        <p:cTn id="30" dur="2000" fill="hold"/>
                                        <p:tgtEl>
                                          <p:spTgt spid="4">
                                            <p:txEl>
                                              <p:pRg st="10" end="10"/>
                                            </p:txEl>
                                          </p:spTgt>
                                        </p:tgtEl>
                                        <p:attrNameLst>
                                          <p:attrName>style.color</p:attrName>
                                        </p:attrNameLst>
                                      </p:cBhvr>
                                      <p:to>
                                        <a:srgbClr val="008000"/>
                                      </p:to>
                                    </p:animClr>
                                  </p:childTnLst>
                                </p:cTn>
                              </p:par>
                              <p:par>
                                <p:cTn id="31" presetID="3" presetClass="emph" presetSubtype="2" fill="hold" nodeType="withEffect">
                                  <p:stCondLst>
                                    <p:cond delay="0"/>
                                  </p:stCondLst>
                                  <p:iterate type="wd">
                                    <p:tmPct val="0"/>
                                  </p:iterate>
                                  <p:childTnLst>
                                    <p:animClr clrSpc="rgb" dir="cw">
                                      <p:cBhvr override="childStyle">
                                        <p:cTn id="32" dur="2000" fill="hold"/>
                                        <p:tgtEl>
                                          <p:spTgt spid="4">
                                            <p:txEl>
                                              <p:pRg st="11" end="11"/>
                                            </p:txEl>
                                          </p:spTgt>
                                        </p:tgtEl>
                                        <p:attrNameLst>
                                          <p:attrName>style.color</p:attrName>
                                        </p:attrNameLst>
                                      </p:cBhvr>
                                      <p:to>
                                        <a:srgbClr val="008000"/>
                                      </p:to>
                                    </p:animClr>
                                  </p:childTnLst>
                                </p:cTn>
                              </p:par>
                              <p:par>
                                <p:cTn id="33" presetID="3" presetClass="emph" presetSubtype="2" fill="hold" nodeType="withEffect">
                                  <p:stCondLst>
                                    <p:cond delay="0"/>
                                  </p:stCondLst>
                                  <p:iterate type="wd">
                                    <p:tmPct val="0"/>
                                  </p:iterate>
                                  <p:childTnLst>
                                    <p:animClr clrSpc="rgb" dir="cw">
                                      <p:cBhvr override="childStyle">
                                        <p:cTn id="34" dur="2000" fill="hold"/>
                                        <p:tgtEl>
                                          <p:spTgt spid="4">
                                            <p:txEl>
                                              <p:pRg st="12" end="12"/>
                                            </p:txEl>
                                          </p:spTgt>
                                        </p:tgtEl>
                                        <p:attrNameLst>
                                          <p:attrName>style.color</p:attrName>
                                        </p:attrNameLst>
                                      </p:cBhvr>
                                      <p:to>
                                        <a:srgbClr val="008000"/>
                                      </p:to>
                                    </p:animClr>
                                  </p:childTnLst>
                                </p:cTn>
                              </p:par>
                              <p:par>
                                <p:cTn id="35" presetID="3" presetClass="emph" presetSubtype="2" fill="hold" nodeType="withEffect">
                                  <p:stCondLst>
                                    <p:cond delay="0"/>
                                  </p:stCondLst>
                                  <p:iterate type="wd">
                                    <p:tmPct val="0"/>
                                  </p:iterate>
                                  <p:childTnLst>
                                    <p:animClr clrSpc="rgb" dir="cw">
                                      <p:cBhvr override="childStyle">
                                        <p:cTn id="36" dur="2000" fill="hold"/>
                                        <p:tgtEl>
                                          <p:spTgt spid="4">
                                            <p:txEl>
                                              <p:pRg st="13" end="13"/>
                                            </p:txEl>
                                          </p:spTgt>
                                        </p:tgtEl>
                                        <p:attrNameLst>
                                          <p:attrName>style.color</p:attrName>
                                        </p:attrNameLst>
                                      </p:cBhvr>
                                      <p:to>
                                        <a:srgbClr val="008000"/>
                                      </p:to>
                                    </p:animClr>
                                  </p:childTnLst>
                                </p:cTn>
                              </p:par>
                              <p:par>
                                <p:cTn id="37" presetID="3" presetClass="emph" presetSubtype="2" fill="hold" nodeType="withEffect">
                                  <p:stCondLst>
                                    <p:cond delay="0"/>
                                  </p:stCondLst>
                                  <p:iterate type="wd">
                                    <p:tmPct val="0"/>
                                  </p:iterate>
                                  <p:childTnLst>
                                    <p:animClr clrSpc="rgb" dir="cw">
                                      <p:cBhvr override="childStyle">
                                        <p:cTn id="38" dur="2000" fill="hold"/>
                                        <p:tgtEl>
                                          <p:spTgt spid="4">
                                            <p:txEl>
                                              <p:pRg st="14" end="14"/>
                                            </p:txEl>
                                          </p:spTgt>
                                        </p:tgtEl>
                                        <p:attrNameLst>
                                          <p:attrName>style.color</p:attrName>
                                        </p:attrNameLst>
                                      </p:cBhvr>
                                      <p:to>
                                        <a:srgbClr val="008000"/>
                                      </p:to>
                                    </p:animClr>
                                  </p:childTnLst>
                                </p:cTn>
                              </p:par>
                              <p:par>
                                <p:cTn id="39" presetID="3" presetClass="emph" presetSubtype="2" fill="hold" nodeType="withEffect">
                                  <p:stCondLst>
                                    <p:cond delay="0"/>
                                  </p:stCondLst>
                                  <p:iterate type="wd">
                                    <p:tmPct val="0"/>
                                  </p:iterate>
                                  <p:childTnLst>
                                    <p:animClr clrSpc="rgb" dir="cw">
                                      <p:cBhvr override="childStyle">
                                        <p:cTn id="40" dur="2000" fill="hold"/>
                                        <p:tgtEl>
                                          <p:spTgt spid="4">
                                            <p:txEl>
                                              <p:pRg st="15" end="15"/>
                                            </p:txEl>
                                          </p:spTgt>
                                        </p:tgtEl>
                                        <p:attrNameLst>
                                          <p:attrName>style.color</p:attrName>
                                        </p:attrNameLst>
                                      </p:cBhvr>
                                      <p:to>
                                        <a:srgbClr val="008000"/>
                                      </p:to>
                                    </p:animClr>
                                  </p:childTnLst>
                                </p:cTn>
                              </p:par>
                              <p:par>
                                <p:cTn id="41" presetID="3" presetClass="emph" presetSubtype="2" fill="hold" nodeType="withEffect">
                                  <p:stCondLst>
                                    <p:cond delay="0"/>
                                  </p:stCondLst>
                                  <p:iterate type="wd">
                                    <p:tmPct val="0"/>
                                  </p:iterate>
                                  <p:childTnLst>
                                    <p:animClr clrSpc="rgb" dir="cw">
                                      <p:cBhvr override="childStyle">
                                        <p:cTn id="42" dur="2000" fill="hold"/>
                                        <p:tgtEl>
                                          <p:spTgt spid="4">
                                            <p:txEl>
                                              <p:pRg st="16" end="16"/>
                                            </p:txEl>
                                          </p:spTgt>
                                        </p:tgtEl>
                                        <p:attrNameLst>
                                          <p:attrName>style.color</p:attrName>
                                        </p:attrNameLst>
                                      </p:cBhvr>
                                      <p:to>
                                        <a:srgbClr val="008000"/>
                                      </p:to>
                                    </p:animClr>
                                  </p:childTnLst>
                                </p:cTn>
                              </p:par>
                              <p:par>
                                <p:cTn id="43" presetID="3" presetClass="emph" presetSubtype="2" fill="hold" nodeType="withEffect">
                                  <p:stCondLst>
                                    <p:cond delay="0"/>
                                  </p:stCondLst>
                                  <p:iterate type="wd">
                                    <p:tmPct val="0"/>
                                  </p:iterate>
                                  <p:childTnLst>
                                    <p:animClr clrSpc="rgb" dir="cw">
                                      <p:cBhvr override="childStyle">
                                        <p:cTn id="44" dur="2000" fill="hold"/>
                                        <p:tgtEl>
                                          <p:spTgt spid="4">
                                            <p:txEl>
                                              <p:pRg st="17" end="17"/>
                                            </p:txEl>
                                          </p:spTgt>
                                        </p:tgtEl>
                                        <p:attrNameLst>
                                          <p:attrName>style.color</p:attrName>
                                        </p:attrNameLst>
                                      </p:cBhvr>
                                      <p:to>
                                        <a:srgbClr val="008000"/>
                                      </p:to>
                                    </p:animClr>
                                  </p:childTnLst>
                                </p:cTn>
                              </p:par>
                              <p:par>
                                <p:cTn id="45" presetID="3" presetClass="emph" presetSubtype="2" fill="hold" nodeType="withEffect">
                                  <p:stCondLst>
                                    <p:cond delay="0"/>
                                  </p:stCondLst>
                                  <p:iterate type="wd">
                                    <p:tmPct val="0"/>
                                  </p:iterate>
                                  <p:childTnLst>
                                    <p:animClr clrSpc="rgb" dir="cw">
                                      <p:cBhvr override="childStyle">
                                        <p:cTn id="46" dur="2000" fill="hold"/>
                                        <p:tgtEl>
                                          <p:spTgt spid="4">
                                            <p:txEl>
                                              <p:pRg st="18" end="18"/>
                                            </p:txEl>
                                          </p:spTgt>
                                        </p:tgtEl>
                                        <p:attrNameLst>
                                          <p:attrName>style.color</p:attrName>
                                        </p:attrNameLst>
                                      </p:cBhvr>
                                      <p:to>
                                        <a:srgbClr val="008000"/>
                                      </p:to>
                                    </p:animClr>
                                  </p:childTnLst>
                                </p:cTn>
                              </p:par>
                              <p:par>
                                <p:cTn id="47" presetID="3" presetClass="emph" presetSubtype="2" fill="hold" nodeType="withEffect">
                                  <p:stCondLst>
                                    <p:cond delay="0"/>
                                  </p:stCondLst>
                                  <p:iterate type="wd">
                                    <p:tmPct val="0"/>
                                  </p:iterate>
                                  <p:childTnLst>
                                    <p:animClr clrSpc="rgb" dir="cw">
                                      <p:cBhvr override="childStyle">
                                        <p:cTn id="48" dur="2000" fill="hold"/>
                                        <p:tgtEl>
                                          <p:spTgt spid="4">
                                            <p:txEl>
                                              <p:pRg st="19" end="19"/>
                                            </p:txEl>
                                          </p:spTgt>
                                        </p:tgtEl>
                                        <p:attrNameLst>
                                          <p:attrName>style.color</p:attrName>
                                        </p:attrNameLst>
                                      </p:cBhvr>
                                      <p:to>
                                        <a:srgbClr val="008000"/>
                                      </p:to>
                                    </p:animClr>
                                  </p:childTnLst>
                                </p:cTn>
                              </p:par>
                              <p:par>
                                <p:cTn id="49" presetID="3" presetClass="emph" presetSubtype="2" fill="hold" nodeType="withEffect">
                                  <p:stCondLst>
                                    <p:cond delay="0"/>
                                  </p:stCondLst>
                                  <p:iterate type="wd">
                                    <p:tmPct val="0"/>
                                  </p:iterate>
                                  <p:childTnLst>
                                    <p:animClr clrSpc="rgb" dir="cw">
                                      <p:cBhvr override="childStyle">
                                        <p:cTn id="50" dur="2000" fill="hold"/>
                                        <p:tgtEl>
                                          <p:spTgt spid="4">
                                            <p:txEl>
                                              <p:pRg st="20" end="20"/>
                                            </p:txEl>
                                          </p:spTgt>
                                        </p:tgtEl>
                                        <p:attrNameLst>
                                          <p:attrName>style.color</p:attrName>
                                        </p:attrNameLst>
                                      </p:cBhvr>
                                      <p:to>
                                        <a:srgbClr val="008000"/>
                                      </p:to>
                                    </p:animClr>
                                  </p:childTnLst>
                                </p:cTn>
                              </p:par>
                            </p:childTnLst>
                          </p:cTn>
                        </p:par>
                        <p:par>
                          <p:cTn id="51" fill="hold">
                            <p:stCondLst>
                              <p:cond delay="6500"/>
                            </p:stCondLst>
                            <p:childTnLst>
                              <p:par>
                                <p:cTn id="52" presetID="3" presetClass="emph" presetSubtype="2" fill="hold" nodeType="afterEffect">
                                  <p:stCondLst>
                                    <p:cond delay="0"/>
                                  </p:stCondLst>
                                  <p:iterate type="lt">
                                    <p:tmPct val="0"/>
                                  </p:iterate>
                                  <p:childTnLst>
                                    <p:animClr clrSpc="rgb" dir="cw">
                                      <p:cBhvr override="childStyle">
                                        <p:cTn id="53" dur="2000" fill="hold"/>
                                        <p:tgtEl>
                                          <p:spTgt spid="4">
                                            <p:txEl>
                                              <p:pRg st="23" end="23"/>
                                            </p:txEl>
                                          </p:spTgt>
                                        </p:tgtEl>
                                        <p:attrNameLst>
                                          <p:attrName>style.color</p:attrName>
                                        </p:attrNameLst>
                                      </p:cBhvr>
                                      <p:to>
                                        <a:srgbClr val="FF0000"/>
                                      </p:to>
                                    </p:animClr>
                                  </p:childTnLst>
                                </p:cTn>
                              </p:par>
                              <p:par>
                                <p:cTn id="54" presetID="3" presetClass="emph" presetSubtype="2" fill="hold" nodeType="withEffect">
                                  <p:stCondLst>
                                    <p:cond delay="0"/>
                                  </p:stCondLst>
                                  <p:iterate type="lt">
                                    <p:tmPct val="0"/>
                                  </p:iterate>
                                  <p:childTnLst>
                                    <p:animClr clrSpc="rgb" dir="cw">
                                      <p:cBhvr override="childStyle">
                                        <p:cTn id="55" dur="3000" fill="hold"/>
                                        <p:tgtEl>
                                          <p:spTgt spid="4">
                                            <p:txEl>
                                              <p:pRg st="24" end="24"/>
                                            </p:txEl>
                                          </p:spTgt>
                                        </p:tgtEl>
                                        <p:attrNameLst>
                                          <p:attrName>style.color</p:attrName>
                                        </p:attrNameLst>
                                      </p:cBhvr>
                                      <p:to>
                                        <a:srgbClr val="FF0000"/>
                                      </p:to>
                                    </p:animClr>
                                  </p:childTnLst>
                                </p:cTn>
                              </p:par>
                              <p:par>
                                <p:cTn id="56" presetID="3" presetClass="emph" presetSubtype="2" fill="hold" nodeType="withEffect">
                                  <p:stCondLst>
                                    <p:cond delay="0"/>
                                  </p:stCondLst>
                                  <p:iterate type="lt">
                                    <p:tmPct val="0"/>
                                  </p:iterate>
                                  <p:childTnLst>
                                    <p:animClr clrSpc="rgb" dir="cw">
                                      <p:cBhvr override="childStyle">
                                        <p:cTn id="57" dur="3000" fill="hold"/>
                                        <p:tgtEl>
                                          <p:spTgt spid="4">
                                            <p:txEl>
                                              <p:pRg st="25" end="25"/>
                                            </p:txEl>
                                          </p:spTgt>
                                        </p:tgtEl>
                                        <p:attrNameLst>
                                          <p:attrName>style.color</p:attrName>
                                        </p:attrNameLst>
                                      </p:cBhvr>
                                      <p:to>
                                        <a:srgbClr val="FF0000"/>
                                      </p:to>
                                    </p:animClr>
                                  </p:childTnLst>
                                </p:cTn>
                              </p:par>
                              <p:par>
                                <p:cTn id="58" presetID="3" presetClass="emph" presetSubtype="2" fill="hold" nodeType="withEffect">
                                  <p:stCondLst>
                                    <p:cond delay="0"/>
                                  </p:stCondLst>
                                  <p:iterate type="lt">
                                    <p:tmPct val="0"/>
                                  </p:iterate>
                                  <p:childTnLst>
                                    <p:animClr clrSpc="rgb" dir="cw">
                                      <p:cBhvr override="childStyle">
                                        <p:cTn id="59" dur="3000" fill="hold"/>
                                        <p:tgtEl>
                                          <p:spTgt spid="4">
                                            <p:txEl>
                                              <p:pRg st="26" end="26"/>
                                            </p:txEl>
                                          </p:spTgt>
                                        </p:tgtEl>
                                        <p:attrNameLst>
                                          <p:attrName>style.color</p:attrName>
                                        </p:attrNameLst>
                                      </p:cBhvr>
                                      <p:to>
                                        <a:srgbClr val="FF0000"/>
                                      </p:to>
                                    </p:animClr>
                                  </p:childTnLst>
                                </p:cTn>
                              </p:par>
                              <p:par>
                                <p:cTn id="60" presetID="3" presetClass="emph" presetSubtype="2" fill="hold" nodeType="withEffect">
                                  <p:stCondLst>
                                    <p:cond delay="0"/>
                                  </p:stCondLst>
                                  <p:iterate type="lt">
                                    <p:tmPct val="0"/>
                                  </p:iterate>
                                  <p:childTnLst>
                                    <p:animClr clrSpc="rgb" dir="cw">
                                      <p:cBhvr override="childStyle">
                                        <p:cTn id="61" dur="3000" fill="hold"/>
                                        <p:tgtEl>
                                          <p:spTgt spid="4">
                                            <p:txEl>
                                              <p:pRg st="27" end="27"/>
                                            </p:txEl>
                                          </p:spTgt>
                                        </p:tgtEl>
                                        <p:attrNameLst>
                                          <p:attrName>style.color</p:attrName>
                                        </p:attrNameLst>
                                      </p:cBhvr>
                                      <p:to>
                                        <a:srgbClr val="FF0000"/>
                                      </p:to>
                                    </p:animClr>
                                  </p:childTnLst>
                                </p:cTn>
                              </p:par>
                              <p:par>
                                <p:cTn id="62" presetID="3" presetClass="emph" presetSubtype="2" fill="hold" nodeType="withEffect">
                                  <p:stCondLst>
                                    <p:cond delay="0"/>
                                  </p:stCondLst>
                                  <p:iterate type="lt">
                                    <p:tmPct val="0"/>
                                  </p:iterate>
                                  <p:childTnLst>
                                    <p:animClr clrSpc="rgb" dir="cw">
                                      <p:cBhvr override="childStyle">
                                        <p:cTn id="63" dur="3000" fill="hold"/>
                                        <p:tgtEl>
                                          <p:spTgt spid="4">
                                            <p:txEl>
                                              <p:pRg st="28" end="28"/>
                                            </p:txEl>
                                          </p:spTgt>
                                        </p:tgtEl>
                                        <p:attrNameLst>
                                          <p:attrName>style.color</p:attrName>
                                        </p:attrNameLst>
                                      </p:cBhvr>
                                      <p:to>
                                        <a:srgbClr val="FF0000"/>
                                      </p:to>
                                    </p:animClr>
                                  </p:childTnLst>
                                </p:cTn>
                              </p:par>
                              <p:par>
                                <p:cTn id="64" presetID="3" presetClass="emph" presetSubtype="2" fill="hold" nodeType="withEffect">
                                  <p:stCondLst>
                                    <p:cond delay="0"/>
                                  </p:stCondLst>
                                  <p:iterate type="lt">
                                    <p:tmPct val="0"/>
                                  </p:iterate>
                                  <p:childTnLst>
                                    <p:animClr clrSpc="rgb" dir="cw">
                                      <p:cBhvr override="childStyle">
                                        <p:cTn id="65" dur="3000" fill="hold"/>
                                        <p:tgtEl>
                                          <p:spTgt spid="4">
                                            <p:txEl>
                                              <p:pRg st="29" end="29"/>
                                            </p:txEl>
                                          </p:spTgt>
                                        </p:tgtEl>
                                        <p:attrNameLst>
                                          <p:attrName>style.color</p:attrName>
                                        </p:attrNameLst>
                                      </p:cBhvr>
                                      <p:to>
                                        <a:srgbClr val="FF0000"/>
                                      </p:to>
                                    </p:animClr>
                                  </p:childTnLst>
                                </p:cTn>
                              </p:par>
                              <p:par>
                                <p:cTn id="66" presetID="3" presetClass="emph" presetSubtype="2" fill="hold" nodeType="withEffect">
                                  <p:stCondLst>
                                    <p:cond delay="0"/>
                                  </p:stCondLst>
                                  <p:iterate type="lt">
                                    <p:tmPct val="0"/>
                                  </p:iterate>
                                  <p:childTnLst>
                                    <p:animClr clrSpc="rgb" dir="cw">
                                      <p:cBhvr override="childStyle">
                                        <p:cTn id="67" dur="3000" fill="hold"/>
                                        <p:tgtEl>
                                          <p:spTgt spid="4">
                                            <p:txEl>
                                              <p:pRg st="30" end="30"/>
                                            </p:txEl>
                                          </p:spTgt>
                                        </p:tgtEl>
                                        <p:attrNameLst>
                                          <p:attrName>style.color</p:attrName>
                                        </p:attrNameLst>
                                      </p:cBhvr>
                                      <p:to>
                                        <a:srgbClr val="FF0000"/>
                                      </p:to>
                                    </p:animClr>
                                  </p:childTnLst>
                                </p:cTn>
                              </p:par>
                              <p:par>
                                <p:cTn id="68" presetID="3" presetClass="emph" presetSubtype="2" fill="hold" nodeType="withEffect">
                                  <p:stCondLst>
                                    <p:cond delay="0"/>
                                  </p:stCondLst>
                                  <p:iterate type="lt">
                                    <p:tmPct val="0"/>
                                  </p:iterate>
                                  <p:childTnLst>
                                    <p:animClr clrSpc="rgb" dir="cw">
                                      <p:cBhvr override="childStyle">
                                        <p:cTn id="69" dur="3000" fill="hold"/>
                                        <p:tgtEl>
                                          <p:spTgt spid="4">
                                            <p:txEl>
                                              <p:pRg st="31" end="31"/>
                                            </p:txEl>
                                          </p:spTgt>
                                        </p:tgtEl>
                                        <p:attrNameLst>
                                          <p:attrName>style.color</p:attrName>
                                        </p:attrNameLst>
                                      </p:cBhvr>
                                      <p:to>
                                        <a:srgbClr val="FF0000"/>
                                      </p:to>
                                    </p:animClr>
                                  </p:childTnLst>
                                </p:cTn>
                              </p:par>
                              <p:par>
                                <p:cTn id="70" presetID="3" presetClass="emph" presetSubtype="2" fill="hold" nodeType="withEffect">
                                  <p:stCondLst>
                                    <p:cond delay="0"/>
                                  </p:stCondLst>
                                  <p:iterate type="lt">
                                    <p:tmPct val="0"/>
                                  </p:iterate>
                                  <p:childTnLst>
                                    <p:animClr clrSpc="rgb" dir="cw">
                                      <p:cBhvr override="childStyle">
                                        <p:cTn id="71" dur="3000" fill="hold"/>
                                        <p:tgtEl>
                                          <p:spTgt spid="4">
                                            <p:txEl>
                                              <p:pRg st="32" end="32"/>
                                            </p:txEl>
                                          </p:spTgt>
                                        </p:tgtEl>
                                        <p:attrNameLst>
                                          <p:attrName>style.color</p:attrName>
                                        </p:attrNameLst>
                                      </p:cBhvr>
                                      <p:to>
                                        <a:srgbClr val="FF0000"/>
                                      </p:to>
                                    </p:animClr>
                                  </p:childTnLst>
                                </p:cTn>
                              </p:par>
                              <p:par>
                                <p:cTn id="72" presetID="3" presetClass="emph" presetSubtype="2" fill="hold" nodeType="withEffect">
                                  <p:stCondLst>
                                    <p:cond delay="0"/>
                                  </p:stCondLst>
                                  <p:iterate type="lt">
                                    <p:tmPct val="0"/>
                                  </p:iterate>
                                  <p:childTnLst>
                                    <p:animClr clrSpc="rgb" dir="cw">
                                      <p:cBhvr override="childStyle">
                                        <p:cTn id="73" dur="3000" fill="hold"/>
                                        <p:tgtEl>
                                          <p:spTgt spid="4">
                                            <p:txEl>
                                              <p:pRg st="33" end="33"/>
                                            </p:txEl>
                                          </p:spTgt>
                                        </p:tgtEl>
                                        <p:attrNameLst>
                                          <p:attrName>style.color</p:attrName>
                                        </p:attrNameLst>
                                      </p:cBhvr>
                                      <p:to>
                                        <a:srgbClr val="FF0000"/>
                                      </p:to>
                                    </p:animClr>
                                  </p:childTnLst>
                                </p:cTn>
                              </p:par>
                              <p:par>
                                <p:cTn id="74" presetID="3" presetClass="emph" presetSubtype="2" fill="hold" nodeType="withEffect">
                                  <p:stCondLst>
                                    <p:cond delay="0"/>
                                  </p:stCondLst>
                                  <p:iterate type="lt">
                                    <p:tmPct val="0"/>
                                  </p:iterate>
                                  <p:childTnLst>
                                    <p:animClr clrSpc="rgb" dir="cw">
                                      <p:cBhvr override="childStyle">
                                        <p:cTn id="75" dur="3000" fill="hold"/>
                                        <p:tgtEl>
                                          <p:spTgt spid="4">
                                            <p:txEl>
                                              <p:pRg st="34" end="34"/>
                                            </p:txEl>
                                          </p:spTgt>
                                        </p:tgtEl>
                                        <p:attrNameLst>
                                          <p:attrName>style.color</p:attrName>
                                        </p:attrNameLst>
                                      </p:cBhvr>
                                      <p:to>
                                        <a:srgbClr val="FF0000"/>
                                      </p:to>
                                    </p:animClr>
                                  </p:childTnLst>
                                </p:cTn>
                              </p:par>
                            </p:childTnLst>
                          </p:cTn>
                        </p:par>
                      </p:childTnLst>
                    </p:cTn>
                  </p:par>
                  <p:par>
                    <p:cTn id="76" fill="hold">
                      <p:stCondLst>
                        <p:cond delay="indefinite"/>
                      </p:stCondLst>
                      <p:childTnLst>
                        <p:par>
                          <p:cTn id="77" fill="hold">
                            <p:stCondLst>
                              <p:cond delay="0"/>
                            </p:stCondLst>
                            <p:childTnLst>
                              <p:par>
                                <p:cTn id="78" presetID="1" presetClass="exit" presetSubtype="0" fill="hold" grpId="1" nodeType="clickEffect">
                                  <p:stCondLst>
                                    <p:cond delay="0"/>
                                  </p:stCondLst>
                                  <p:childTnLst>
                                    <p:set>
                                      <p:cBhvr>
                                        <p:cTn id="79" dur="1" fill="hold">
                                          <p:stCondLst>
                                            <p:cond delay="0"/>
                                          </p:stCondLst>
                                        </p:cTn>
                                        <p:tgtEl>
                                          <p:spTgt spid="11"/>
                                        </p:tgtEl>
                                        <p:attrNameLst>
                                          <p:attrName>style.visibility</p:attrName>
                                        </p:attrNameLst>
                                      </p:cBhvr>
                                      <p:to>
                                        <p:strVal val="hidden"/>
                                      </p:to>
                                    </p:set>
                                  </p:childTnLst>
                                </p:cTn>
                              </p:par>
                            </p:childTnLst>
                          </p:cTn>
                        </p:par>
                        <p:par>
                          <p:cTn id="80" fill="hold">
                            <p:stCondLst>
                              <p:cond delay="0"/>
                            </p:stCondLst>
                            <p:childTnLst>
                              <p:par>
                                <p:cTn id="81" presetID="9" presetClass="entr" presetSubtype="0" fill="hold" grpId="0" nodeType="after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dissolve">
                                      <p:cBhvr>
                                        <p:cTn id="83" dur="500"/>
                                        <p:tgtEl>
                                          <p:spTgt spid="6"/>
                                        </p:tgtEl>
                                      </p:cBhvr>
                                    </p:animEffect>
                                  </p:childTnLst>
                                </p:cTn>
                              </p:par>
                            </p:childTnLst>
                          </p:cTn>
                        </p:par>
                        <p:par>
                          <p:cTn id="84" fill="hold">
                            <p:stCondLst>
                              <p:cond delay="500"/>
                            </p:stCondLst>
                            <p:childTnLst>
                              <p:par>
                                <p:cTn id="85" presetID="2" presetClass="entr" presetSubtype="8" accel="50000" fill="hold" nodeType="afterEffect">
                                  <p:stCondLst>
                                    <p:cond delay="0"/>
                                  </p:stCondLst>
                                  <p:iterate type="wd">
                                    <p:tmPct val="0"/>
                                  </p:iterate>
                                  <p:childTnLst>
                                    <p:set>
                                      <p:cBhvr>
                                        <p:cTn id="86" dur="1" fill="hold">
                                          <p:stCondLst>
                                            <p:cond delay="0"/>
                                          </p:stCondLst>
                                        </p:cTn>
                                        <p:tgtEl>
                                          <p:spTgt spid="4">
                                            <p:txEl>
                                              <p:pRg st="1" end="1"/>
                                            </p:txEl>
                                          </p:spTgt>
                                        </p:tgtEl>
                                        <p:attrNameLst>
                                          <p:attrName>style.visibility</p:attrName>
                                        </p:attrNameLst>
                                      </p:cBhvr>
                                      <p:to>
                                        <p:strVal val="visible"/>
                                      </p:to>
                                    </p:set>
                                    <p:anim calcmode="lin" valueType="num">
                                      <p:cBhvr additive="base">
                                        <p:cTn id="87" dur="3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8" dur="3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89" fill="hold">
                            <p:stCondLst>
                              <p:cond delay="3500"/>
                            </p:stCondLst>
                            <p:childTnLst>
                              <p:par>
                                <p:cTn id="90" presetID="2" presetClass="entr" presetSubtype="8" fill="hold" nodeType="afterEffect">
                                  <p:stCondLst>
                                    <p:cond delay="0"/>
                                  </p:stCondLst>
                                  <p:iterate type="lt">
                                    <p:tmPct val="0"/>
                                  </p:iterate>
                                  <p:childTnLst>
                                    <p:set>
                                      <p:cBhvr>
                                        <p:cTn id="91" dur="1" fill="hold">
                                          <p:stCondLst>
                                            <p:cond delay="0"/>
                                          </p:stCondLst>
                                        </p:cTn>
                                        <p:tgtEl>
                                          <p:spTgt spid="4">
                                            <p:txEl>
                                              <p:pRg st="3" end="3"/>
                                            </p:txEl>
                                          </p:spTgt>
                                        </p:tgtEl>
                                        <p:attrNameLst>
                                          <p:attrName>style.visibility</p:attrName>
                                        </p:attrNameLst>
                                      </p:cBhvr>
                                      <p:to>
                                        <p:strVal val="visible"/>
                                      </p:to>
                                    </p:set>
                                    <p:anim calcmode="lin" valueType="num">
                                      <p:cBhvr additive="base">
                                        <p:cTn id="92"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93" dur="1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94" fill="hold">
                            <p:stCondLst>
                              <p:cond delay="4500"/>
                            </p:stCondLst>
                            <p:childTnLst>
                              <p:par>
                                <p:cTn id="95" presetID="2" presetClass="entr" presetSubtype="8" fill="hold" nodeType="afterEffect">
                                  <p:stCondLst>
                                    <p:cond delay="0"/>
                                  </p:stCondLst>
                                  <p:iterate type="wd">
                                    <p:tmPct val="0"/>
                                  </p:iterate>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additive="base">
                                        <p:cTn id="97" dur="10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98" dur="10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par>
                          <p:cTn id="99" fill="hold">
                            <p:stCondLst>
                              <p:cond delay="5500"/>
                            </p:stCondLst>
                            <p:childTnLst>
                              <p:par>
                                <p:cTn id="100" presetID="2" presetClass="entr" presetSubtype="8" fill="hold" nodeType="afterEffect">
                                  <p:stCondLst>
                                    <p:cond delay="0"/>
                                  </p:stCondLst>
                                  <p:iterate type="wd">
                                    <p:tmPct val="0"/>
                                  </p:iterate>
                                  <p:childTnLst>
                                    <p:set>
                                      <p:cBhvr>
                                        <p:cTn id="101" dur="1" fill="hold">
                                          <p:stCondLst>
                                            <p:cond delay="0"/>
                                          </p:stCondLst>
                                        </p:cTn>
                                        <p:tgtEl>
                                          <p:spTgt spid="4">
                                            <p:txEl>
                                              <p:pRg st="8" end="8"/>
                                            </p:txEl>
                                          </p:spTgt>
                                        </p:tgtEl>
                                        <p:attrNameLst>
                                          <p:attrName>style.visibility</p:attrName>
                                        </p:attrNameLst>
                                      </p:cBhvr>
                                      <p:to>
                                        <p:strVal val="visible"/>
                                      </p:to>
                                    </p:set>
                                    <p:anim calcmode="lin" valueType="num">
                                      <p:cBhvr additive="base">
                                        <p:cTn id="102" dur="10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103" dur="10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par>
                          <p:cTn id="104" fill="hold">
                            <p:stCondLst>
                              <p:cond delay="6500"/>
                            </p:stCondLst>
                            <p:childTnLst>
                              <p:par>
                                <p:cTn id="105" presetID="2" presetClass="entr" presetSubtype="8" fill="hold" nodeType="afterEffect">
                                  <p:stCondLst>
                                    <p:cond delay="0"/>
                                  </p:stCondLst>
                                  <p:iterate type="wd">
                                    <p:tmPct val="0"/>
                                  </p:iterate>
                                  <p:childTnLst>
                                    <p:set>
                                      <p:cBhvr>
                                        <p:cTn id="106" dur="1" fill="hold">
                                          <p:stCondLst>
                                            <p:cond delay="0"/>
                                          </p:stCondLst>
                                        </p:cTn>
                                        <p:tgtEl>
                                          <p:spTgt spid="4">
                                            <p:txEl>
                                              <p:pRg st="9" end="9"/>
                                            </p:txEl>
                                          </p:spTgt>
                                        </p:tgtEl>
                                        <p:attrNameLst>
                                          <p:attrName>style.visibility</p:attrName>
                                        </p:attrNameLst>
                                      </p:cBhvr>
                                      <p:to>
                                        <p:strVal val="visible"/>
                                      </p:to>
                                    </p:set>
                                    <p:anim calcmode="lin" valueType="num">
                                      <p:cBhvr additive="base">
                                        <p:cTn id="107" dur="10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108" dur="10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par>
                          <p:cTn id="109" fill="hold">
                            <p:stCondLst>
                              <p:cond delay="7500"/>
                            </p:stCondLst>
                            <p:childTnLst>
                              <p:par>
                                <p:cTn id="110" presetID="2" presetClass="entr" presetSubtype="8" fill="hold" nodeType="afterEffect">
                                  <p:stCondLst>
                                    <p:cond delay="0"/>
                                  </p:stCondLst>
                                  <p:iterate type="wd">
                                    <p:tmPct val="0"/>
                                  </p:iterate>
                                  <p:childTnLst>
                                    <p:set>
                                      <p:cBhvr>
                                        <p:cTn id="111" dur="1" fill="hold">
                                          <p:stCondLst>
                                            <p:cond delay="0"/>
                                          </p:stCondLst>
                                        </p:cTn>
                                        <p:tgtEl>
                                          <p:spTgt spid="4">
                                            <p:txEl>
                                              <p:pRg st="12" end="12"/>
                                            </p:txEl>
                                          </p:spTgt>
                                        </p:tgtEl>
                                        <p:attrNameLst>
                                          <p:attrName>style.visibility</p:attrName>
                                        </p:attrNameLst>
                                      </p:cBhvr>
                                      <p:to>
                                        <p:strVal val="visible"/>
                                      </p:to>
                                    </p:set>
                                    <p:anim calcmode="lin" valueType="num">
                                      <p:cBhvr additive="base">
                                        <p:cTn id="112" dur="10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113" dur="1000" fill="hold"/>
                                        <p:tgtEl>
                                          <p:spTgt spid="4">
                                            <p:txEl>
                                              <p:pRg st="12" end="12"/>
                                            </p:txEl>
                                          </p:spTgt>
                                        </p:tgtEl>
                                        <p:attrNameLst>
                                          <p:attrName>ppt_y</p:attrName>
                                        </p:attrNameLst>
                                      </p:cBhvr>
                                      <p:tavLst>
                                        <p:tav tm="0">
                                          <p:val>
                                            <p:strVal val="#ppt_y"/>
                                          </p:val>
                                        </p:tav>
                                        <p:tav tm="100000">
                                          <p:val>
                                            <p:strVal val="#ppt_y"/>
                                          </p:val>
                                        </p:tav>
                                      </p:tavLst>
                                    </p:anim>
                                  </p:childTnLst>
                                </p:cTn>
                              </p:par>
                            </p:childTnLst>
                          </p:cTn>
                        </p:par>
                        <p:par>
                          <p:cTn id="114" fill="hold">
                            <p:stCondLst>
                              <p:cond delay="8500"/>
                            </p:stCondLst>
                            <p:childTnLst>
                              <p:par>
                                <p:cTn id="115" presetID="2" presetClass="entr" presetSubtype="8" fill="hold" nodeType="afterEffect">
                                  <p:stCondLst>
                                    <p:cond delay="0"/>
                                  </p:stCondLst>
                                  <p:iterate type="wd">
                                    <p:tmPct val="0"/>
                                  </p:iterate>
                                  <p:childTnLst>
                                    <p:set>
                                      <p:cBhvr>
                                        <p:cTn id="116" dur="1" fill="hold">
                                          <p:stCondLst>
                                            <p:cond delay="0"/>
                                          </p:stCondLst>
                                        </p:cTn>
                                        <p:tgtEl>
                                          <p:spTgt spid="4">
                                            <p:txEl>
                                              <p:pRg st="14" end="14"/>
                                            </p:txEl>
                                          </p:spTgt>
                                        </p:tgtEl>
                                        <p:attrNameLst>
                                          <p:attrName>style.visibility</p:attrName>
                                        </p:attrNameLst>
                                      </p:cBhvr>
                                      <p:to>
                                        <p:strVal val="visible"/>
                                      </p:to>
                                    </p:set>
                                    <p:anim calcmode="lin" valueType="num">
                                      <p:cBhvr additive="base">
                                        <p:cTn id="117" dur="1000" fill="hold"/>
                                        <p:tgtEl>
                                          <p:spTgt spid="4">
                                            <p:txEl>
                                              <p:pRg st="14" end="14"/>
                                            </p:txEl>
                                          </p:spTgt>
                                        </p:tgtEl>
                                        <p:attrNameLst>
                                          <p:attrName>ppt_x</p:attrName>
                                        </p:attrNameLst>
                                      </p:cBhvr>
                                      <p:tavLst>
                                        <p:tav tm="0">
                                          <p:val>
                                            <p:strVal val="0-#ppt_w/2"/>
                                          </p:val>
                                        </p:tav>
                                        <p:tav tm="100000">
                                          <p:val>
                                            <p:strVal val="#ppt_x"/>
                                          </p:val>
                                        </p:tav>
                                      </p:tavLst>
                                    </p:anim>
                                    <p:anim calcmode="lin" valueType="num">
                                      <p:cBhvr additive="base">
                                        <p:cTn id="118" dur="1000" fill="hold"/>
                                        <p:tgtEl>
                                          <p:spTgt spid="4">
                                            <p:txEl>
                                              <p:pRg st="14" end="14"/>
                                            </p:txEl>
                                          </p:spTgt>
                                        </p:tgtEl>
                                        <p:attrNameLst>
                                          <p:attrName>ppt_y</p:attrName>
                                        </p:attrNameLst>
                                      </p:cBhvr>
                                      <p:tavLst>
                                        <p:tav tm="0">
                                          <p:val>
                                            <p:strVal val="#ppt_y"/>
                                          </p:val>
                                        </p:tav>
                                        <p:tav tm="100000">
                                          <p:val>
                                            <p:strVal val="#ppt_y"/>
                                          </p:val>
                                        </p:tav>
                                      </p:tavLst>
                                    </p:anim>
                                  </p:childTnLst>
                                </p:cTn>
                              </p:par>
                            </p:childTnLst>
                          </p:cTn>
                        </p:par>
                        <p:par>
                          <p:cTn id="119" fill="hold">
                            <p:stCondLst>
                              <p:cond delay="9500"/>
                            </p:stCondLst>
                            <p:childTnLst>
                              <p:par>
                                <p:cTn id="120" presetID="2" presetClass="entr" presetSubtype="8" fill="hold" nodeType="afterEffect">
                                  <p:stCondLst>
                                    <p:cond delay="0"/>
                                  </p:stCondLst>
                                  <p:iterate type="wd">
                                    <p:tmPct val="0"/>
                                  </p:iterate>
                                  <p:childTnLst>
                                    <p:set>
                                      <p:cBhvr>
                                        <p:cTn id="121" dur="1" fill="hold">
                                          <p:stCondLst>
                                            <p:cond delay="0"/>
                                          </p:stCondLst>
                                        </p:cTn>
                                        <p:tgtEl>
                                          <p:spTgt spid="4">
                                            <p:txEl>
                                              <p:pRg st="20" end="20"/>
                                            </p:txEl>
                                          </p:spTgt>
                                        </p:tgtEl>
                                        <p:attrNameLst>
                                          <p:attrName>style.visibility</p:attrName>
                                        </p:attrNameLst>
                                      </p:cBhvr>
                                      <p:to>
                                        <p:strVal val="visible"/>
                                      </p:to>
                                    </p:set>
                                    <p:anim calcmode="lin" valueType="num">
                                      <p:cBhvr additive="base">
                                        <p:cTn id="122" dur="3000" fill="hold"/>
                                        <p:tgtEl>
                                          <p:spTgt spid="4">
                                            <p:txEl>
                                              <p:pRg st="20" end="20"/>
                                            </p:txEl>
                                          </p:spTgt>
                                        </p:tgtEl>
                                        <p:attrNameLst>
                                          <p:attrName>ppt_x</p:attrName>
                                        </p:attrNameLst>
                                      </p:cBhvr>
                                      <p:tavLst>
                                        <p:tav tm="0">
                                          <p:val>
                                            <p:strVal val="0-#ppt_w/2"/>
                                          </p:val>
                                        </p:tav>
                                        <p:tav tm="100000">
                                          <p:val>
                                            <p:strVal val="#ppt_x"/>
                                          </p:val>
                                        </p:tav>
                                      </p:tavLst>
                                    </p:anim>
                                    <p:anim calcmode="lin" valueType="num">
                                      <p:cBhvr additive="base">
                                        <p:cTn id="123" dur="3000" fill="hold"/>
                                        <p:tgtEl>
                                          <p:spTgt spid="4">
                                            <p:txEl>
                                              <p:pRg st="20" end="20"/>
                                            </p:txEl>
                                          </p:spTgt>
                                        </p:tgtEl>
                                        <p:attrNameLst>
                                          <p:attrName>ppt_y</p:attrName>
                                        </p:attrNameLst>
                                      </p:cBhvr>
                                      <p:tavLst>
                                        <p:tav tm="0">
                                          <p:val>
                                            <p:strVal val="#ppt_y"/>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9" presetClass="entr" presetSubtype="0" fill="hold" grpId="0" nodeType="clickEffect">
                                  <p:stCondLst>
                                    <p:cond delay="0"/>
                                  </p:stCondLst>
                                  <p:childTnLst>
                                    <p:set>
                                      <p:cBhvr>
                                        <p:cTn id="127" dur="1" fill="hold">
                                          <p:stCondLst>
                                            <p:cond delay="0"/>
                                          </p:stCondLst>
                                        </p:cTn>
                                        <p:tgtEl>
                                          <p:spTgt spid="7"/>
                                        </p:tgtEl>
                                        <p:attrNameLst>
                                          <p:attrName>style.visibility</p:attrName>
                                        </p:attrNameLst>
                                      </p:cBhvr>
                                      <p:to>
                                        <p:strVal val="visible"/>
                                      </p:to>
                                    </p:set>
                                    <p:animEffect transition="in" filter="dissolve">
                                      <p:cBhvr>
                                        <p:cTn id="128" dur="500"/>
                                        <p:tgtEl>
                                          <p:spTgt spid="7"/>
                                        </p:tgtEl>
                                      </p:cBhvr>
                                    </p:animEffect>
                                  </p:childTnLst>
                                </p:cTn>
                              </p:par>
                            </p:childTnLst>
                          </p:cTn>
                        </p:par>
                        <p:par>
                          <p:cTn id="129" fill="hold">
                            <p:stCondLst>
                              <p:cond delay="500"/>
                            </p:stCondLst>
                            <p:childTnLst>
                              <p:par>
                                <p:cTn id="130" presetID="6" presetClass="emph" presetSubtype="0" autoRev="1" fill="hold" nodeType="afterEffect">
                                  <p:stCondLst>
                                    <p:cond delay="0"/>
                                  </p:stCondLst>
                                  <p:iterate type="wd">
                                    <p:tmPct val="0"/>
                                  </p:iterate>
                                  <p:childTnLst>
                                    <p:animScale>
                                      <p:cBhvr>
                                        <p:cTn id="131" dur="2000" fill="hold"/>
                                        <p:tgtEl>
                                          <p:spTgt spid="4">
                                            <p:txEl>
                                              <p:pRg st="1" end="1"/>
                                            </p:txEl>
                                          </p:spTgt>
                                        </p:tgtEl>
                                      </p:cBhvr>
                                      <p:by x="150000" y="150000"/>
                                    </p:animScale>
                                  </p:childTnLst>
                                </p:cTn>
                              </p:par>
                              <p:par>
                                <p:cTn id="132" presetID="6" presetClass="emph" presetSubtype="0" autoRev="1" fill="hold" nodeType="withEffect">
                                  <p:stCondLst>
                                    <p:cond delay="0"/>
                                  </p:stCondLst>
                                  <p:iterate type="wd">
                                    <p:tmPct val="0"/>
                                  </p:iterate>
                                  <p:childTnLst>
                                    <p:animScale>
                                      <p:cBhvr>
                                        <p:cTn id="133" dur="2000" fill="hold"/>
                                        <p:tgtEl>
                                          <p:spTgt spid="4">
                                            <p:txEl>
                                              <p:pRg st="2" end="2"/>
                                            </p:txEl>
                                          </p:spTgt>
                                        </p:tgtEl>
                                      </p:cBhvr>
                                      <p:by x="150000" y="150000"/>
                                    </p:animScale>
                                  </p:childTnLst>
                                </p:cTn>
                              </p:par>
                              <p:par>
                                <p:cTn id="134" presetID="6" presetClass="emph" presetSubtype="0" autoRev="1" fill="hold" nodeType="withEffect">
                                  <p:stCondLst>
                                    <p:cond delay="0"/>
                                  </p:stCondLst>
                                  <p:iterate type="lt">
                                    <p:tmPct val="0"/>
                                  </p:iterate>
                                  <p:childTnLst>
                                    <p:animScale>
                                      <p:cBhvr>
                                        <p:cTn id="135" dur="2000" fill="hold"/>
                                        <p:tgtEl>
                                          <p:spTgt spid="4">
                                            <p:txEl>
                                              <p:pRg st="3" end="3"/>
                                            </p:txEl>
                                          </p:spTgt>
                                        </p:tgtEl>
                                      </p:cBhvr>
                                      <p:by x="150000" y="150000"/>
                                    </p:animScale>
                                  </p:childTnLst>
                                </p:cTn>
                              </p:par>
                              <p:par>
                                <p:cTn id="136" presetID="6" presetClass="emph" presetSubtype="0" autoRev="1" fill="hold" nodeType="withEffect">
                                  <p:stCondLst>
                                    <p:cond delay="0"/>
                                  </p:stCondLst>
                                  <p:iterate type="lt">
                                    <p:tmPct val="0"/>
                                  </p:iterate>
                                  <p:childTnLst>
                                    <p:animScale>
                                      <p:cBhvr>
                                        <p:cTn id="137" dur="2000" fill="hold"/>
                                        <p:tgtEl>
                                          <p:spTgt spid="4">
                                            <p:txEl>
                                              <p:pRg st="4" end="4"/>
                                            </p:txEl>
                                          </p:spTgt>
                                        </p:tgtEl>
                                      </p:cBhvr>
                                      <p:by x="150000" y="150000"/>
                                    </p:animScale>
                                  </p:childTnLst>
                                </p:cTn>
                              </p:par>
                              <p:par>
                                <p:cTn id="138" presetID="6" presetClass="emph" presetSubtype="0" autoRev="1" fill="hold" nodeType="withEffect">
                                  <p:stCondLst>
                                    <p:cond delay="0"/>
                                  </p:stCondLst>
                                  <p:iterate type="lt">
                                    <p:tmPct val="0"/>
                                  </p:iterate>
                                  <p:childTnLst>
                                    <p:animScale>
                                      <p:cBhvr>
                                        <p:cTn id="139" dur="2000" fill="hold"/>
                                        <p:tgtEl>
                                          <p:spTgt spid="4">
                                            <p:txEl>
                                              <p:pRg st="5" end="5"/>
                                            </p:txEl>
                                          </p:spTgt>
                                        </p:tgtEl>
                                      </p:cBhvr>
                                      <p:by x="150000" y="150000"/>
                                    </p:animScale>
                                  </p:childTnLst>
                                </p:cTn>
                              </p:par>
                              <p:par>
                                <p:cTn id="140" presetID="6" presetClass="emph" presetSubtype="0" autoRev="1" fill="hold" nodeType="withEffect">
                                  <p:stCondLst>
                                    <p:cond delay="0"/>
                                  </p:stCondLst>
                                  <p:iterate type="wd">
                                    <p:tmPct val="0"/>
                                  </p:iterate>
                                  <p:childTnLst>
                                    <p:animScale>
                                      <p:cBhvr>
                                        <p:cTn id="141" dur="2000" fill="hold"/>
                                        <p:tgtEl>
                                          <p:spTgt spid="4">
                                            <p:txEl>
                                              <p:pRg st="6" end="6"/>
                                            </p:txEl>
                                          </p:spTgt>
                                        </p:tgtEl>
                                      </p:cBhvr>
                                      <p:by x="150000" y="150000"/>
                                    </p:animScale>
                                  </p:childTnLst>
                                </p:cTn>
                              </p:par>
                              <p:par>
                                <p:cTn id="142" presetID="6" presetClass="emph" presetSubtype="0" autoRev="1" fill="hold" nodeType="withEffect">
                                  <p:stCondLst>
                                    <p:cond delay="0"/>
                                  </p:stCondLst>
                                  <p:iterate type="wd">
                                    <p:tmPct val="0"/>
                                  </p:iterate>
                                  <p:childTnLst>
                                    <p:animScale>
                                      <p:cBhvr>
                                        <p:cTn id="143" dur="2000" fill="hold"/>
                                        <p:tgtEl>
                                          <p:spTgt spid="4">
                                            <p:txEl>
                                              <p:pRg st="7" end="7"/>
                                            </p:txEl>
                                          </p:spTgt>
                                        </p:tgtEl>
                                      </p:cBhvr>
                                      <p:by x="150000" y="150000"/>
                                    </p:animScale>
                                  </p:childTnLst>
                                </p:cTn>
                              </p:par>
                              <p:par>
                                <p:cTn id="144" presetID="6" presetClass="emph" presetSubtype="0" autoRev="1" fill="hold" nodeType="withEffect">
                                  <p:stCondLst>
                                    <p:cond delay="0"/>
                                  </p:stCondLst>
                                  <p:iterate type="wd">
                                    <p:tmPct val="0"/>
                                  </p:iterate>
                                  <p:childTnLst>
                                    <p:animScale>
                                      <p:cBhvr>
                                        <p:cTn id="145" dur="2000" fill="hold"/>
                                        <p:tgtEl>
                                          <p:spTgt spid="4">
                                            <p:txEl>
                                              <p:pRg st="8" end="8"/>
                                            </p:txEl>
                                          </p:spTgt>
                                        </p:tgtEl>
                                      </p:cBhvr>
                                      <p:by x="150000" y="150000"/>
                                    </p:animScale>
                                  </p:childTnLst>
                                </p:cTn>
                              </p:par>
                              <p:par>
                                <p:cTn id="146" presetID="6" presetClass="emph" presetSubtype="0" autoRev="1" fill="hold" nodeType="withEffect">
                                  <p:stCondLst>
                                    <p:cond delay="0"/>
                                  </p:stCondLst>
                                  <p:iterate type="wd">
                                    <p:tmPct val="0"/>
                                  </p:iterate>
                                  <p:childTnLst>
                                    <p:animScale>
                                      <p:cBhvr>
                                        <p:cTn id="147" dur="2000" fill="hold"/>
                                        <p:tgtEl>
                                          <p:spTgt spid="4">
                                            <p:txEl>
                                              <p:pRg st="9" end="9"/>
                                            </p:txEl>
                                          </p:spTgt>
                                        </p:tgtEl>
                                      </p:cBhvr>
                                      <p:by x="150000" y="150000"/>
                                    </p:animScale>
                                  </p:childTnLst>
                                </p:cTn>
                              </p:par>
                              <p:par>
                                <p:cTn id="148" presetID="6" presetClass="emph" presetSubtype="0" autoRev="1" fill="hold" nodeType="withEffect">
                                  <p:stCondLst>
                                    <p:cond delay="0"/>
                                  </p:stCondLst>
                                  <p:iterate type="wd">
                                    <p:tmPct val="0"/>
                                  </p:iterate>
                                  <p:childTnLst>
                                    <p:animScale>
                                      <p:cBhvr>
                                        <p:cTn id="149" dur="2000" fill="hold"/>
                                        <p:tgtEl>
                                          <p:spTgt spid="4">
                                            <p:txEl>
                                              <p:pRg st="10" end="10"/>
                                            </p:txEl>
                                          </p:spTgt>
                                        </p:tgtEl>
                                      </p:cBhvr>
                                      <p:by x="150000" y="150000"/>
                                    </p:animScale>
                                  </p:childTnLst>
                                </p:cTn>
                              </p:par>
                              <p:par>
                                <p:cTn id="150" presetID="6" presetClass="emph" presetSubtype="0" autoRev="1" fill="hold" nodeType="withEffect">
                                  <p:stCondLst>
                                    <p:cond delay="0"/>
                                  </p:stCondLst>
                                  <p:iterate type="wd">
                                    <p:tmPct val="0"/>
                                  </p:iterate>
                                  <p:childTnLst>
                                    <p:animScale>
                                      <p:cBhvr>
                                        <p:cTn id="151" dur="2000" fill="hold"/>
                                        <p:tgtEl>
                                          <p:spTgt spid="4">
                                            <p:txEl>
                                              <p:pRg st="11" end="11"/>
                                            </p:txEl>
                                          </p:spTgt>
                                        </p:tgtEl>
                                      </p:cBhvr>
                                      <p:by x="150000" y="150000"/>
                                    </p:animScale>
                                  </p:childTnLst>
                                </p:cTn>
                              </p:par>
                            </p:childTnLst>
                          </p:cTn>
                        </p:par>
                      </p:childTnLst>
                    </p:cTn>
                  </p:par>
                  <p:par>
                    <p:cTn id="152" fill="hold">
                      <p:stCondLst>
                        <p:cond delay="indefinite"/>
                      </p:stCondLst>
                      <p:childTnLst>
                        <p:par>
                          <p:cTn id="153" fill="hold">
                            <p:stCondLst>
                              <p:cond delay="0"/>
                            </p:stCondLst>
                            <p:childTnLst>
                              <p:par>
                                <p:cTn id="154" presetID="9" presetClass="entr" presetSubtype="0" fill="hold" grpId="0" nodeType="clickEffect">
                                  <p:stCondLst>
                                    <p:cond delay="0"/>
                                  </p:stCondLst>
                                  <p:childTnLst>
                                    <p:set>
                                      <p:cBhvr>
                                        <p:cTn id="155" dur="1" fill="hold">
                                          <p:stCondLst>
                                            <p:cond delay="0"/>
                                          </p:stCondLst>
                                        </p:cTn>
                                        <p:tgtEl>
                                          <p:spTgt spid="8"/>
                                        </p:tgtEl>
                                        <p:attrNameLst>
                                          <p:attrName>style.visibility</p:attrName>
                                        </p:attrNameLst>
                                      </p:cBhvr>
                                      <p:to>
                                        <p:strVal val="visible"/>
                                      </p:to>
                                    </p:set>
                                    <p:animEffect transition="in" filter="dissolve">
                                      <p:cBhvr>
                                        <p:cTn id="156" dur="500"/>
                                        <p:tgtEl>
                                          <p:spTgt spid="8"/>
                                        </p:tgtEl>
                                      </p:cBhvr>
                                    </p:animEffect>
                                  </p:childTnLst>
                                </p:cTn>
                              </p:par>
                            </p:childTnLst>
                          </p:cTn>
                        </p:par>
                        <p:par>
                          <p:cTn id="157" fill="hold">
                            <p:stCondLst>
                              <p:cond delay="500"/>
                            </p:stCondLst>
                            <p:childTnLst>
                              <p:par>
                                <p:cTn id="158" presetID="20" presetClass="exit" presetSubtype="0" fill="hold" nodeType="afterEffect">
                                  <p:stCondLst>
                                    <p:cond delay="0"/>
                                  </p:stCondLst>
                                  <p:iterate type="wd">
                                    <p:tmPct val="10000"/>
                                  </p:iterate>
                                  <p:childTnLst>
                                    <p:animEffect transition="out" filter="wedge">
                                      <p:cBhvr>
                                        <p:cTn id="159" dur="2000"/>
                                        <p:tgtEl>
                                          <p:spTgt spid="4">
                                            <p:txEl>
                                              <p:pRg st="1" end="1"/>
                                            </p:txEl>
                                          </p:spTgt>
                                        </p:tgtEl>
                                      </p:cBhvr>
                                    </p:animEffect>
                                    <p:set>
                                      <p:cBhvr>
                                        <p:cTn id="160" dur="1" fill="hold">
                                          <p:stCondLst>
                                            <p:cond delay="1999"/>
                                          </p:stCondLst>
                                        </p:cTn>
                                        <p:tgtEl>
                                          <p:spTgt spid="4">
                                            <p:txEl>
                                              <p:pRg st="1" end="1"/>
                                            </p:txEl>
                                          </p:spTgt>
                                        </p:tgtEl>
                                        <p:attrNameLst>
                                          <p:attrName>style.visibility</p:attrName>
                                        </p:attrNameLst>
                                      </p:cBhvr>
                                      <p:to>
                                        <p:strVal val="hidden"/>
                                      </p:to>
                                    </p:set>
                                  </p:childTnLst>
                                </p:cTn>
                              </p:par>
                            </p:childTnLst>
                          </p:cTn>
                        </p:par>
                        <p:par>
                          <p:cTn id="161" fill="hold">
                            <p:stCondLst>
                              <p:cond delay="3900"/>
                            </p:stCondLst>
                            <p:childTnLst>
                              <p:par>
                                <p:cTn id="162" presetID="20" presetClass="exit" presetSubtype="0" fill="hold" nodeType="afterEffect">
                                  <p:stCondLst>
                                    <p:cond delay="0"/>
                                  </p:stCondLst>
                                  <p:iterate type="wd">
                                    <p:tmPct val="10000"/>
                                  </p:iterate>
                                  <p:childTnLst>
                                    <p:animEffect transition="out" filter="wedge">
                                      <p:cBhvr>
                                        <p:cTn id="163" dur="3000"/>
                                        <p:tgtEl>
                                          <p:spTgt spid="4">
                                            <p:txEl>
                                              <p:pRg st="11" end="11"/>
                                            </p:txEl>
                                          </p:spTgt>
                                        </p:tgtEl>
                                      </p:cBhvr>
                                    </p:animEffect>
                                    <p:set>
                                      <p:cBhvr>
                                        <p:cTn id="164" dur="1" fill="hold">
                                          <p:stCondLst>
                                            <p:cond delay="2999"/>
                                          </p:stCondLst>
                                        </p:cTn>
                                        <p:tgtEl>
                                          <p:spTgt spid="4">
                                            <p:txEl>
                                              <p:pRg st="11" end="11"/>
                                            </p:txEl>
                                          </p:spTgt>
                                        </p:tgtEl>
                                        <p:attrNameLst>
                                          <p:attrName>style.visibility</p:attrName>
                                        </p:attrNameLst>
                                      </p:cBhvr>
                                      <p:to>
                                        <p:strVal val="hidden"/>
                                      </p:to>
                                    </p:set>
                                  </p:childTnLst>
                                </p:cTn>
                              </p:par>
                            </p:childTnLst>
                          </p:cTn>
                        </p:par>
                        <p:par>
                          <p:cTn id="165" fill="hold">
                            <p:stCondLst>
                              <p:cond delay="9000"/>
                            </p:stCondLst>
                            <p:childTnLst>
                              <p:par>
                                <p:cTn id="166" presetID="40" presetClass="entr" presetSubtype="0" fill="hold" nodeType="afterEffect">
                                  <p:stCondLst>
                                    <p:cond delay="0"/>
                                  </p:stCondLst>
                                  <p:iterate type="wd">
                                    <p:tmPct val="10000"/>
                                  </p:iterate>
                                  <p:childTnLst>
                                    <p:set>
                                      <p:cBhvr>
                                        <p:cTn id="167" dur="1" fill="hold">
                                          <p:stCondLst>
                                            <p:cond delay="0"/>
                                          </p:stCondLst>
                                        </p:cTn>
                                        <p:tgtEl>
                                          <p:spTgt spid="4">
                                            <p:txEl>
                                              <p:pRg st="20" end="20"/>
                                            </p:txEl>
                                          </p:spTgt>
                                        </p:tgtEl>
                                        <p:attrNameLst>
                                          <p:attrName>style.visibility</p:attrName>
                                        </p:attrNameLst>
                                      </p:cBhvr>
                                      <p:to>
                                        <p:strVal val="visible"/>
                                      </p:to>
                                    </p:set>
                                    <p:animEffect transition="in" filter="fade">
                                      <p:cBhvr>
                                        <p:cTn id="168" dur="1000"/>
                                        <p:tgtEl>
                                          <p:spTgt spid="4">
                                            <p:txEl>
                                              <p:pRg st="20" end="20"/>
                                            </p:txEl>
                                          </p:spTgt>
                                        </p:tgtEl>
                                      </p:cBhvr>
                                    </p:animEffect>
                                    <p:anim calcmode="lin" valueType="num">
                                      <p:cBhvr>
                                        <p:cTn id="169" dur="1000" fill="hold"/>
                                        <p:tgtEl>
                                          <p:spTgt spid="4">
                                            <p:txEl>
                                              <p:pRg st="20" end="20"/>
                                            </p:txEl>
                                          </p:spTgt>
                                        </p:tgtEl>
                                        <p:attrNameLst>
                                          <p:attrName>ppt_x</p:attrName>
                                        </p:attrNameLst>
                                      </p:cBhvr>
                                      <p:tavLst>
                                        <p:tav tm="0">
                                          <p:val>
                                            <p:strVal val="#ppt_x-.1"/>
                                          </p:val>
                                        </p:tav>
                                        <p:tav tm="100000">
                                          <p:val>
                                            <p:strVal val="#ppt_x"/>
                                          </p:val>
                                        </p:tav>
                                      </p:tavLst>
                                    </p:anim>
                                    <p:anim calcmode="lin" valueType="num">
                                      <p:cBhvr>
                                        <p:cTn id="170" dur="1000" fill="hold"/>
                                        <p:tgtEl>
                                          <p:spTgt spid="4">
                                            <p:txEl>
                                              <p:pRg st="20" end="20"/>
                                            </p:txEl>
                                          </p:spTgt>
                                        </p:tgtEl>
                                        <p:attrNameLst>
                                          <p:attrName>ppt_y</p:attrName>
                                        </p:attrNameLst>
                                      </p:cBhvr>
                                      <p:tavLst>
                                        <p:tav tm="0">
                                          <p:val>
                                            <p:strVal val="#ppt_y"/>
                                          </p:val>
                                        </p:tav>
                                        <p:tav tm="100000">
                                          <p:val>
                                            <p:strVal val="#ppt_y"/>
                                          </p:val>
                                        </p:tav>
                                      </p:tavLst>
                                    </p:anim>
                                  </p:childTnLst>
                                </p:cTn>
                              </p:par>
                            </p:childTnLst>
                          </p:cTn>
                        </p:par>
                        <p:par>
                          <p:cTn id="171" fill="hold">
                            <p:stCondLst>
                              <p:cond delay="10600"/>
                            </p:stCondLst>
                            <p:childTnLst>
                              <p:par>
                                <p:cTn id="172" presetID="1" presetClass="entr" presetSubtype="0" fill="hold" nodeType="afterEffect">
                                  <p:stCondLst>
                                    <p:cond delay="0"/>
                                  </p:stCondLst>
                                  <p:iterate type="wd">
                                    <p:tmAbs val="0"/>
                                  </p:iterate>
                                  <p:childTnLst>
                                    <p:set>
                                      <p:cBhvr>
                                        <p:cTn id="173" dur="1" fill="hold">
                                          <p:stCondLst>
                                            <p:cond delay="0"/>
                                          </p:stCondLst>
                                        </p:cTn>
                                        <p:tgtEl>
                                          <p:spTgt spid="4">
                                            <p:txEl>
                                              <p:pRg st="1" end="1"/>
                                            </p:txEl>
                                          </p:spTgt>
                                        </p:tgtEl>
                                        <p:attrNameLst>
                                          <p:attrName>style.visibility</p:attrName>
                                        </p:attrNameLst>
                                      </p:cBhvr>
                                      <p:to>
                                        <p:strVal val="visible"/>
                                      </p:to>
                                    </p:set>
                                  </p:childTnLst>
                                </p:cTn>
                              </p:par>
                            </p:childTnLst>
                          </p:cTn>
                        </p:par>
                        <p:par>
                          <p:cTn id="174" fill="hold">
                            <p:stCondLst>
                              <p:cond delay="10600"/>
                            </p:stCondLst>
                            <p:childTnLst>
                              <p:par>
                                <p:cTn id="175" presetID="1" presetClass="entr" presetSubtype="0" fill="hold" nodeType="afterEffect">
                                  <p:stCondLst>
                                    <p:cond delay="0"/>
                                  </p:stCondLst>
                                  <p:iterate type="wd">
                                    <p:tmAbs val="0"/>
                                  </p:iterate>
                                  <p:childTnLst>
                                    <p:set>
                                      <p:cBhvr>
                                        <p:cTn id="176" dur="1" fill="hold">
                                          <p:stCondLst>
                                            <p:cond delay="0"/>
                                          </p:stCondLst>
                                        </p:cTn>
                                        <p:tgtEl>
                                          <p:spTgt spid="4">
                                            <p:txEl>
                                              <p:pRg st="2" end="2"/>
                                            </p:txEl>
                                          </p:spTgt>
                                        </p:tgtEl>
                                        <p:attrNameLst>
                                          <p:attrName>style.visibility</p:attrName>
                                        </p:attrNameLst>
                                      </p:cBhvr>
                                      <p:to>
                                        <p:strVal val="visible"/>
                                      </p:to>
                                    </p:set>
                                  </p:childTnLst>
                                </p:cTn>
                              </p:par>
                            </p:childTnLst>
                          </p:cTn>
                        </p:par>
                        <p:par>
                          <p:cTn id="177" fill="hold">
                            <p:stCondLst>
                              <p:cond delay="10600"/>
                            </p:stCondLst>
                            <p:childTnLst>
                              <p:par>
                                <p:cTn id="178" presetID="1" presetClass="entr" presetSubtype="0" fill="hold" nodeType="afterEffect">
                                  <p:stCondLst>
                                    <p:cond delay="0"/>
                                  </p:stCondLst>
                                  <p:iterate type="lt">
                                    <p:tmAbs val="0"/>
                                  </p:iterate>
                                  <p:childTnLst>
                                    <p:set>
                                      <p:cBhvr>
                                        <p:cTn id="179" dur="1" fill="hold">
                                          <p:stCondLst>
                                            <p:cond delay="0"/>
                                          </p:stCondLst>
                                        </p:cTn>
                                        <p:tgtEl>
                                          <p:spTgt spid="4">
                                            <p:txEl>
                                              <p:pRg st="3" end="3"/>
                                            </p:txEl>
                                          </p:spTgt>
                                        </p:tgtEl>
                                        <p:attrNameLst>
                                          <p:attrName>style.visibility</p:attrName>
                                        </p:attrNameLst>
                                      </p:cBhvr>
                                      <p:to>
                                        <p:strVal val="visible"/>
                                      </p:to>
                                    </p:set>
                                  </p:childTnLst>
                                </p:cTn>
                              </p:par>
                            </p:childTnLst>
                          </p:cTn>
                        </p:par>
                        <p:par>
                          <p:cTn id="180" fill="hold">
                            <p:stCondLst>
                              <p:cond delay="10600"/>
                            </p:stCondLst>
                            <p:childTnLst>
                              <p:par>
                                <p:cTn id="181" presetID="1" presetClass="entr" presetSubtype="0" fill="hold" nodeType="afterEffect">
                                  <p:stCondLst>
                                    <p:cond delay="0"/>
                                  </p:stCondLst>
                                  <p:iterate type="lt">
                                    <p:tmAbs val="0"/>
                                  </p:iterate>
                                  <p:childTnLst>
                                    <p:set>
                                      <p:cBhvr>
                                        <p:cTn id="182" dur="1" fill="hold">
                                          <p:stCondLst>
                                            <p:cond delay="0"/>
                                          </p:stCondLst>
                                        </p:cTn>
                                        <p:tgtEl>
                                          <p:spTgt spid="4">
                                            <p:txEl>
                                              <p:pRg st="4" end="4"/>
                                            </p:txEl>
                                          </p:spTgt>
                                        </p:tgtEl>
                                        <p:attrNameLst>
                                          <p:attrName>style.visibility</p:attrName>
                                        </p:attrNameLst>
                                      </p:cBhvr>
                                      <p:to>
                                        <p:strVal val="visible"/>
                                      </p:to>
                                    </p:set>
                                  </p:childTnLst>
                                </p:cTn>
                              </p:par>
                            </p:childTnLst>
                          </p:cTn>
                        </p:par>
                        <p:par>
                          <p:cTn id="183" fill="hold">
                            <p:stCondLst>
                              <p:cond delay="10600"/>
                            </p:stCondLst>
                            <p:childTnLst>
                              <p:par>
                                <p:cTn id="184" presetID="1" presetClass="entr" presetSubtype="0" fill="hold" nodeType="afterEffect">
                                  <p:stCondLst>
                                    <p:cond delay="0"/>
                                  </p:stCondLst>
                                  <p:iterate type="lt">
                                    <p:tmAbs val="0"/>
                                  </p:iterate>
                                  <p:childTnLst>
                                    <p:set>
                                      <p:cBhvr>
                                        <p:cTn id="185" dur="1" fill="hold">
                                          <p:stCondLst>
                                            <p:cond delay="0"/>
                                          </p:stCondLst>
                                        </p:cTn>
                                        <p:tgtEl>
                                          <p:spTgt spid="4">
                                            <p:txEl>
                                              <p:pRg st="5" end="5"/>
                                            </p:txEl>
                                          </p:spTgt>
                                        </p:tgtEl>
                                        <p:attrNameLst>
                                          <p:attrName>style.visibility</p:attrName>
                                        </p:attrNameLst>
                                      </p:cBhvr>
                                      <p:to>
                                        <p:strVal val="visible"/>
                                      </p:to>
                                    </p:set>
                                  </p:childTnLst>
                                </p:cTn>
                              </p:par>
                            </p:childTnLst>
                          </p:cTn>
                        </p:par>
                        <p:par>
                          <p:cTn id="186" fill="hold">
                            <p:stCondLst>
                              <p:cond delay="10600"/>
                            </p:stCondLst>
                            <p:childTnLst>
                              <p:par>
                                <p:cTn id="187" presetID="1" presetClass="entr" presetSubtype="0" fill="hold" nodeType="afterEffect">
                                  <p:stCondLst>
                                    <p:cond delay="0"/>
                                  </p:stCondLst>
                                  <p:iterate type="wd">
                                    <p:tmAbs val="0"/>
                                  </p:iterate>
                                  <p:childTnLst>
                                    <p:set>
                                      <p:cBhvr>
                                        <p:cTn id="188" dur="1" fill="hold">
                                          <p:stCondLst>
                                            <p:cond delay="0"/>
                                          </p:stCondLst>
                                        </p:cTn>
                                        <p:tgtEl>
                                          <p:spTgt spid="4">
                                            <p:txEl>
                                              <p:pRg st="6" end="6"/>
                                            </p:txEl>
                                          </p:spTgt>
                                        </p:tgtEl>
                                        <p:attrNameLst>
                                          <p:attrName>style.visibility</p:attrName>
                                        </p:attrNameLst>
                                      </p:cBhvr>
                                      <p:to>
                                        <p:strVal val="visible"/>
                                      </p:to>
                                    </p:set>
                                  </p:childTnLst>
                                </p:cTn>
                              </p:par>
                            </p:childTnLst>
                          </p:cTn>
                        </p:par>
                        <p:par>
                          <p:cTn id="189" fill="hold">
                            <p:stCondLst>
                              <p:cond delay="10600"/>
                            </p:stCondLst>
                            <p:childTnLst>
                              <p:par>
                                <p:cTn id="190" presetID="1" presetClass="entr" presetSubtype="0" fill="hold" nodeType="afterEffect">
                                  <p:stCondLst>
                                    <p:cond delay="0"/>
                                  </p:stCondLst>
                                  <p:iterate type="wd">
                                    <p:tmAbs val="0"/>
                                  </p:iterate>
                                  <p:childTnLst>
                                    <p:set>
                                      <p:cBhvr>
                                        <p:cTn id="191" dur="1" fill="hold">
                                          <p:stCondLst>
                                            <p:cond delay="0"/>
                                          </p:stCondLst>
                                        </p:cTn>
                                        <p:tgtEl>
                                          <p:spTgt spid="4">
                                            <p:txEl>
                                              <p:pRg st="7" end="7"/>
                                            </p:txEl>
                                          </p:spTgt>
                                        </p:tgtEl>
                                        <p:attrNameLst>
                                          <p:attrName>style.visibility</p:attrName>
                                        </p:attrNameLst>
                                      </p:cBhvr>
                                      <p:to>
                                        <p:strVal val="visible"/>
                                      </p:to>
                                    </p:set>
                                  </p:childTnLst>
                                </p:cTn>
                              </p:par>
                            </p:childTnLst>
                          </p:cTn>
                        </p:par>
                        <p:par>
                          <p:cTn id="192" fill="hold">
                            <p:stCondLst>
                              <p:cond delay="10600"/>
                            </p:stCondLst>
                            <p:childTnLst>
                              <p:par>
                                <p:cTn id="193" presetID="1" presetClass="entr" presetSubtype="0" fill="hold" nodeType="afterEffect">
                                  <p:stCondLst>
                                    <p:cond delay="0"/>
                                  </p:stCondLst>
                                  <p:iterate type="wd">
                                    <p:tmAbs val="0"/>
                                  </p:iterate>
                                  <p:childTnLst>
                                    <p:set>
                                      <p:cBhvr>
                                        <p:cTn id="194" dur="1" fill="hold">
                                          <p:stCondLst>
                                            <p:cond delay="0"/>
                                          </p:stCondLst>
                                        </p:cTn>
                                        <p:tgtEl>
                                          <p:spTgt spid="4">
                                            <p:txEl>
                                              <p:pRg st="8" end="8"/>
                                            </p:txEl>
                                          </p:spTgt>
                                        </p:tgtEl>
                                        <p:attrNameLst>
                                          <p:attrName>style.visibility</p:attrName>
                                        </p:attrNameLst>
                                      </p:cBhvr>
                                      <p:to>
                                        <p:strVal val="visible"/>
                                      </p:to>
                                    </p:set>
                                  </p:childTnLst>
                                </p:cTn>
                              </p:par>
                            </p:childTnLst>
                          </p:cTn>
                        </p:par>
                        <p:par>
                          <p:cTn id="195" fill="hold">
                            <p:stCondLst>
                              <p:cond delay="10600"/>
                            </p:stCondLst>
                            <p:childTnLst>
                              <p:par>
                                <p:cTn id="196" presetID="1" presetClass="entr" presetSubtype="0" fill="hold" nodeType="afterEffect">
                                  <p:stCondLst>
                                    <p:cond delay="0"/>
                                  </p:stCondLst>
                                  <p:iterate type="wd">
                                    <p:tmAbs val="0"/>
                                  </p:iterate>
                                  <p:childTnLst>
                                    <p:set>
                                      <p:cBhvr>
                                        <p:cTn id="197" dur="1" fill="hold">
                                          <p:stCondLst>
                                            <p:cond delay="0"/>
                                          </p:stCondLst>
                                        </p:cTn>
                                        <p:tgtEl>
                                          <p:spTgt spid="4">
                                            <p:txEl>
                                              <p:pRg st="9" end="9"/>
                                            </p:txEl>
                                          </p:spTgt>
                                        </p:tgtEl>
                                        <p:attrNameLst>
                                          <p:attrName>style.visibility</p:attrName>
                                        </p:attrNameLst>
                                      </p:cBhvr>
                                      <p:to>
                                        <p:strVal val="visible"/>
                                      </p:to>
                                    </p:set>
                                  </p:childTnLst>
                                </p:cTn>
                              </p:par>
                            </p:childTnLst>
                          </p:cTn>
                        </p:par>
                        <p:par>
                          <p:cTn id="198" fill="hold">
                            <p:stCondLst>
                              <p:cond delay="10600"/>
                            </p:stCondLst>
                            <p:childTnLst>
                              <p:par>
                                <p:cTn id="199" presetID="1" presetClass="entr" presetSubtype="0" fill="hold" nodeType="afterEffect">
                                  <p:stCondLst>
                                    <p:cond delay="0"/>
                                  </p:stCondLst>
                                  <p:iterate type="wd">
                                    <p:tmAbs val="0"/>
                                  </p:iterate>
                                  <p:childTnLst>
                                    <p:set>
                                      <p:cBhvr>
                                        <p:cTn id="200" dur="1" fill="hold">
                                          <p:stCondLst>
                                            <p:cond delay="0"/>
                                          </p:stCondLst>
                                        </p:cTn>
                                        <p:tgtEl>
                                          <p:spTgt spid="4">
                                            <p:txEl>
                                              <p:pRg st="10" end="10"/>
                                            </p:txEl>
                                          </p:spTgt>
                                        </p:tgtEl>
                                        <p:attrNameLst>
                                          <p:attrName>style.visibility</p:attrName>
                                        </p:attrNameLst>
                                      </p:cBhvr>
                                      <p:to>
                                        <p:strVal val="visible"/>
                                      </p:to>
                                    </p:set>
                                  </p:childTnLst>
                                </p:cTn>
                              </p:par>
                            </p:childTnLst>
                          </p:cTn>
                        </p:par>
                        <p:par>
                          <p:cTn id="201" fill="hold">
                            <p:stCondLst>
                              <p:cond delay="10600"/>
                            </p:stCondLst>
                            <p:childTnLst>
                              <p:par>
                                <p:cTn id="202" presetID="1" presetClass="entr" presetSubtype="0" fill="hold" nodeType="afterEffect">
                                  <p:stCondLst>
                                    <p:cond delay="0"/>
                                  </p:stCondLst>
                                  <p:iterate type="wd">
                                    <p:tmAbs val="0"/>
                                  </p:iterate>
                                  <p:childTnLst>
                                    <p:set>
                                      <p:cBhvr>
                                        <p:cTn id="203" dur="1" fill="hold">
                                          <p:stCondLst>
                                            <p:cond delay="0"/>
                                          </p:stCondLst>
                                        </p:cTn>
                                        <p:tgtEl>
                                          <p:spTgt spid="4">
                                            <p:txEl>
                                              <p:pRg st="11" end="11"/>
                                            </p:txEl>
                                          </p:spTgt>
                                        </p:tgtEl>
                                        <p:attrNameLst>
                                          <p:attrName>style.visibility</p:attrName>
                                        </p:attrNameLst>
                                      </p:cBhvr>
                                      <p:to>
                                        <p:strVal val="visible"/>
                                      </p:to>
                                    </p:set>
                                  </p:childTnLst>
                                </p:cTn>
                              </p:par>
                            </p:childTnLst>
                          </p:cTn>
                        </p:par>
                        <p:par>
                          <p:cTn id="204" fill="hold">
                            <p:stCondLst>
                              <p:cond delay="10600"/>
                            </p:stCondLst>
                            <p:childTnLst>
                              <p:par>
                                <p:cTn id="205" presetID="1" presetClass="entr" presetSubtype="0" fill="hold" nodeType="afterEffect">
                                  <p:stCondLst>
                                    <p:cond delay="0"/>
                                  </p:stCondLst>
                                  <p:iterate type="wd">
                                    <p:tmAbs val="0"/>
                                  </p:iterate>
                                  <p:childTnLst>
                                    <p:set>
                                      <p:cBhvr>
                                        <p:cTn id="206" dur="1" fill="hold">
                                          <p:stCondLst>
                                            <p:cond delay="0"/>
                                          </p:stCondLst>
                                        </p:cTn>
                                        <p:tgtEl>
                                          <p:spTgt spid="4">
                                            <p:txEl>
                                              <p:pRg st="12" end="12"/>
                                            </p:txEl>
                                          </p:spTgt>
                                        </p:tgtEl>
                                        <p:attrNameLst>
                                          <p:attrName>style.visibility</p:attrName>
                                        </p:attrNameLst>
                                      </p:cBhvr>
                                      <p:to>
                                        <p:strVal val="visible"/>
                                      </p:to>
                                    </p:set>
                                  </p:childTnLst>
                                </p:cTn>
                              </p:par>
                            </p:childTnLst>
                          </p:cTn>
                        </p:par>
                        <p:par>
                          <p:cTn id="207" fill="hold">
                            <p:stCondLst>
                              <p:cond delay="10600"/>
                            </p:stCondLst>
                            <p:childTnLst>
                              <p:par>
                                <p:cTn id="208" presetID="1" presetClass="entr" presetSubtype="0" fill="hold" nodeType="afterEffect">
                                  <p:stCondLst>
                                    <p:cond delay="0"/>
                                  </p:stCondLst>
                                  <p:iterate type="wd">
                                    <p:tmAbs val="0"/>
                                  </p:iterate>
                                  <p:childTnLst>
                                    <p:set>
                                      <p:cBhvr>
                                        <p:cTn id="209" dur="1" fill="hold">
                                          <p:stCondLst>
                                            <p:cond delay="0"/>
                                          </p:stCondLst>
                                        </p:cTn>
                                        <p:tgtEl>
                                          <p:spTgt spid="4">
                                            <p:txEl>
                                              <p:pRg st="13" end="13"/>
                                            </p:txEl>
                                          </p:spTgt>
                                        </p:tgtEl>
                                        <p:attrNameLst>
                                          <p:attrName>style.visibility</p:attrName>
                                        </p:attrNameLst>
                                      </p:cBhvr>
                                      <p:to>
                                        <p:strVal val="visible"/>
                                      </p:to>
                                    </p:set>
                                  </p:childTnLst>
                                </p:cTn>
                              </p:par>
                            </p:childTnLst>
                          </p:cTn>
                        </p:par>
                        <p:par>
                          <p:cTn id="210" fill="hold">
                            <p:stCondLst>
                              <p:cond delay="10600"/>
                            </p:stCondLst>
                            <p:childTnLst>
                              <p:par>
                                <p:cTn id="211" presetID="1" presetClass="entr" presetSubtype="0" fill="hold" nodeType="afterEffect">
                                  <p:stCondLst>
                                    <p:cond delay="0"/>
                                  </p:stCondLst>
                                  <p:iterate type="wd">
                                    <p:tmAbs val="0"/>
                                  </p:iterate>
                                  <p:childTnLst>
                                    <p:set>
                                      <p:cBhvr>
                                        <p:cTn id="212" dur="1" fill="hold">
                                          <p:stCondLst>
                                            <p:cond delay="0"/>
                                          </p:stCondLst>
                                        </p:cTn>
                                        <p:tgtEl>
                                          <p:spTgt spid="4">
                                            <p:txEl>
                                              <p:pRg st="14" end="14"/>
                                            </p:txEl>
                                          </p:spTgt>
                                        </p:tgtEl>
                                        <p:attrNameLst>
                                          <p:attrName>style.visibility</p:attrName>
                                        </p:attrNameLst>
                                      </p:cBhvr>
                                      <p:to>
                                        <p:strVal val="visible"/>
                                      </p:to>
                                    </p:set>
                                  </p:childTnLst>
                                </p:cTn>
                              </p:par>
                            </p:childTnLst>
                          </p:cTn>
                        </p:par>
                        <p:par>
                          <p:cTn id="213" fill="hold">
                            <p:stCondLst>
                              <p:cond delay="10600"/>
                            </p:stCondLst>
                            <p:childTnLst>
                              <p:par>
                                <p:cTn id="214" presetID="1" presetClass="entr" presetSubtype="0" fill="hold" nodeType="afterEffect">
                                  <p:stCondLst>
                                    <p:cond delay="0"/>
                                  </p:stCondLst>
                                  <p:iterate type="wd">
                                    <p:tmAbs val="0"/>
                                  </p:iterate>
                                  <p:childTnLst>
                                    <p:set>
                                      <p:cBhvr>
                                        <p:cTn id="215" dur="1" fill="hold">
                                          <p:stCondLst>
                                            <p:cond delay="0"/>
                                          </p:stCondLst>
                                        </p:cTn>
                                        <p:tgtEl>
                                          <p:spTgt spid="4">
                                            <p:txEl>
                                              <p:pRg st="15" end="15"/>
                                            </p:txEl>
                                          </p:spTgt>
                                        </p:tgtEl>
                                        <p:attrNameLst>
                                          <p:attrName>style.visibility</p:attrName>
                                        </p:attrNameLst>
                                      </p:cBhvr>
                                      <p:to>
                                        <p:strVal val="visible"/>
                                      </p:to>
                                    </p:set>
                                  </p:childTnLst>
                                </p:cTn>
                              </p:par>
                            </p:childTnLst>
                          </p:cTn>
                        </p:par>
                        <p:par>
                          <p:cTn id="216" fill="hold">
                            <p:stCondLst>
                              <p:cond delay="10600"/>
                            </p:stCondLst>
                            <p:childTnLst>
                              <p:par>
                                <p:cTn id="217" presetID="1" presetClass="entr" presetSubtype="0" fill="hold" nodeType="afterEffect">
                                  <p:stCondLst>
                                    <p:cond delay="0"/>
                                  </p:stCondLst>
                                  <p:iterate type="wd">
                                    <p:tmAbs val="0"/>
                                  </p:iterate>
                                  <p:childTnLst>
                                    <p:set>
                                      <p:cBhvr>
                                        <p:cTn id="218" dur="1" fill="hold">
                                          <p:stCondLst>
                                            <p:cond delay="0"/>
                                          </p:stCondLst>
                                        </p:cTn>
                                        <p:tgtEl>
                                          <p:spTgt spid="4">
                                            <p:txEl>
                                              <p:pRg st="16" end="16"/>
                                            </p:txEl>
                                          </p:spTgt>
                                        </p:tgtEl>
                                        <p:attrNameLst>
                                          <p:attrName>style.visibility</p:attrName>
                                        </p:attrNameLst>
                                      </p:cBhvr>
                                      <p:to>
                                        <p:strVal val="visible"/>
                                      </p:to>
                                    </p:set>
                                  </p:childTnLst>
                                </p:cTn>
                              </p:par>
                            </p:childTnLst>
                          </p:cTn>
                        </p:par>
                        <p:par>
                          <p:cTn id="219" fill="hold">
                            <p:stCondLst>
                              <p:cond delay="10600"/>
                            </p:stCondLst>
                            <p:childTnLst>
                              <p:par>
                                <p:cTn id="220" presetID="1" presetClass="entr" presetSubtype="0" fill="hold" nodeType="afterEffect">
                                  <p:stCondLst>
                                    <p:cond delay="0"/>
                                  </p:stCondLst>
                                  <p:iterate type="wd">
                                    <p:tmAbs val="0"/>
                                  </p:iterate>
                                  <p:childTnLst>
                                    <p:set>
                                      <p:cBhvr>
                                        <p:cTn id="221" dur="1" fill="hold">
                                          <p:stCondLst>
                                            <p:cond delay="0"/>
                                          </p:stCondLst>
                                        </p:cTn>
                                        <p:tgtEl>
                                          <p:spTgt spid="4">
                                            <p:txEl>
                                              <p:pRg st="17" end="17"/>
                                            </p:txEl>
                                          </p:spTgt>
                                        </p:tgtEl>
                                        <p:attrNameLst>
                                          <p:attrName>style.visibility</p:attrName>
                                        </p:attrNameLst>
                                      </p:cBhvr>
                                      <p:to>
                                        <p:strVal val="visible"/>
                                      </p:to>
                                    </p:set>
                                  </p:childTnLst>
                                </p:cTn>
                              </p:par>
                            </p:childTnLst>
                          </p:cTn>
                        </p:par>
                        <p:par>
                          <p:cTn id="222" fill="hold">
                            <p:stCondLst>
                              <p:cond delay="10600"/>
                            </p:stCondLst>
                            <p:childTnLst>
                              <p:par>
                                <p:cTn id="223" presetID="1" presetClass="entr" presetSubtype="0" fill="hold" nodeType="afterEffect">
                                  <p:stCondLst>
                                    <p:cond delay="0"/>
                                  </p:stCondLst>
                                  <p:iterate type="wd">
                                    <p:tmAbs val="0"/>
                                  </p:iterate>
                                  <p:childTnLst>
                                    <p:set>
                                      <p:cBhvr>
                                        <p:cTn id="224" dur="1" fill="hold">
                                          <p:stCondLst>
                                            <p:cond delay="0"/>
                                          </p:stCondLst>
                                        </p:cTn>
                                        <p:tgtEl>
                                          <p:spTgt spid="4">
                                            <p:txEl>
                                              <p:pRg st="18" end="18"/>
                                            </p:txEl>
                                          </p:spTgt>
                                        </p:tgtEl>
                                        <p:attrNameLst>
                                          <p:attrName>style.visibility</p:attrName>
                                        </p:attrNameLst>
                                      </p:cBhvr>
                                      <p:to>
                                        <p:strVal val="visible"/>
                                      </p:to>
                                    </p:set>
                                  </p:childTnLst>
                                </p:cTn>
                              </p:par>
                            </p:childTnLst>
                          </p:cTn>
                        </p:par>
                        <p:par>
                          <p:cTn id="225" fill="hold">
                            <p:stCondLst>
                              <p:cond delay="10600"/>
                            </p:stCondLst>
                            <p:childTnLst>
                              <p:par>
                                <p:cTn id="226" presetID="1" presetClass="entr" presetSubtype="0" fill="hold" nodeType="afterEffect">
                                  <p:stCondLst>
                                    <p:cond delay="0"/>
                                  </p:stCondLst>
                                  <p:iterate type="wd">
                                    <p:tmAbs val="0"/>
                                  </p:iterate>
                                  <p:childTnLst>
                                    <p:set>
                                      <p:cBhvr>
                                        <p:cTn id="227" dur="1" fill="hold">
                                          <p:stCondLst>
                                            <p:cond delay="0"/>
                                          </p:stCondLst>
                                        </p:cTn>
                                        <p:tgtEl>
                                          <p:spTgt spid="4">
                                            <p:txEl>
                                              <p:pRg st="19" end="19"/>
                                            </p:txEl>
                                          </p:spTgt>
                                        </p:tgtEl>
                                        <p:attrNameLst>
                                          <p:attrName>style.visibility</p:attrName>
                                        </p:attrNameLst>
                                      </p:cBhvr>
                                      <p:to>
                                        <p:strVal val="visible"/>
                                      </p:to>
                                    </p:set>
                                  </p:childTnLst>
                                </p:cTn>
                              </p:par>
                            </p:childTnLst>
                          </p:cTn>
                        </p:par>
                      </p:childTnLst>
                    </p:cTn>
                  </p:par>
                  <p:par>
                    <p:cTn id="228" fill="hold">
                      <p:stCondLst>
                        <p:cond delay="indefinite"/>
                      </p:stCondLst>
                      <p:childTnLst>
                        <p:par>
                          <p:cTn id="229" fill="hold">
                            <p:stCondLst>
                              <p:cond delay="0"/>
                            </p:stCondLst>
                            <p:childTnLst>
                              <p:par>
                                <p:cTn id="230" presetID="9" presetClass="entr" presetSubtype="0" fill="hold" grpId="0" nodeType="clickEffect">
                                  <p:stCondLst>
                                    <p:cond delay="0"/>
                                  </p:stCondLst>
                                  <p:childTnLst>
                                    <p:set>
                                      <p:cBhvr>
                                        <p:cTn id="231" dur="1" fill="hold">
                                          <p:stCondLst>
                                            <p:cond delay="0"/>
                                          </p:stCondLst>
                                        </p:cTn>
                                        <p:tgtEl>
                                          <p:spTgt spid="9"/>
                                        </p:tgtEl>
                                        <p:attrNameLst>
                                          <p:attrName>style.visibility</p:attrName>
                                        </p:attrNameLst>
                                      </p:cBhvr>
                                      <p:to>
                                        <p:strVal val="visible"/>
                                      </p:to>
                                    </p:set>
                                    <p:animEffect transition="in" filter="dissolve">
                                      <p:cBhvr>
                                        <p:cTn id="232" dur="500"/>
                                        <p:tgtEl>
                                          <p:spTgt spid="9"/>
                                        </p:tgtEl>
                                      </p:cBhvr>
                                    </p:animEffect>
                                  </p:childTnLst>
                                </p:cTn>
                              </p:par>
                            </p:childTnLst>
                          </p:cTn>
                        </p:par>
                        <p:par>
                          <p:cTn id="233" fill="hold">
                            <p:stCondLst>
                              <p:cond delay="500"/>
                            </p:stCondLst>
                            <p:childTnLst>
                              <p:par>
                                <p:cTn id="234" presetID="56" presetClass="entr" presetSubtype="0" fill="hold" nodeType="afterEffect">
                                  <p:stCondLst>
                                    <p:cond delay="0"/>
                                  </p:stCondLst>
                                  <p:iterate type="lt">
                                    <p:tmPct val="10000"/>
                                  </p:iterate>
                                  <p:childTnLst>
                                    <p:set>
                                      <p:cBhvr>
                                        <p:cTn id="235" dur="1" fill="hold">
                                          <p:stCondLst>
                                            <p:cond delay="0"/>
                                          </p:stCondLst>
                                        </p:cTn>
                                        <p:tgtEl>
                                          <p:spTgt spid="4">
                                            <p:txEl>
                                              <p:pRg st="3" end="3"/>
                                            </p:txEl>
                                          </p:spTgt>
                                        </p:tgtEl>
                                        <p:attrNameLst>
                                          <p:attrName>style.visibility</p:attrName>
                                        </p:attrNameLst>
                                      </p:cBhvr>
                                      <p:to>
                                        <p:strVal val="visible"/>
                                      </p:to>
                                    </p:set>
                                    <p:anim by="(-#ppt_w*2)" calcmode="lin" valueType="num">
                                      <p:cBhvr rctx="PPT">
                                        <p:cTn id="236" dur="500" autoRev="1" fill="hold">
                                          <p:stCondLst>
                                            <p:cond delay="0"/>
                                          </p:stCondLst>
                                        </p:cTn>
                                        <p:tgtEl>
                                          <p:spTgt spid="4">
                                            <p:txEl>
                                              <p:pRg st="3" end="3"/>
                                            </p:txEl>
                                          </p:spTgt>
                                        </p:tgtEl>
                                        <p:attrNameLst>
                                          <p:attrName>ppt_w</p:attrName>
                                        </p:attrNameLst>
                                      </p:cBhvr>
                                    </p:anim>
                                    <p:anim by="(#ppt_w*0.50)" calcmode="lin" valueType="num">
                                      <p:cBhvr>
                                        <p:cTn id="237" dur="500" decel="50000" autoRev="1" fill="hold">
                                          <p:stCondLst>
                                            <p:cond delay="0"/>
                                          </p:stCondLst>
                                        </p:cTn>
                                        <p:tgtEl>
                                          <p:spTgt spid="4">
                                            <p:txEl>
                                              <p:pRg st="3" end="3"/>
                                            </p:txEl>
                                          </p:spTgt>
                                        </p:tgtEl>
                                        <p:attrNameLst>
                                          <p:attrName>ppt_x</p:attrName>
                                        </p:attrNameLst>
                                      </p:cBhvr>
                                    </p:anim>
                                    <p:anim from="(-#ppt_h/2)" to="(#ppt_y)" calcmode="lin" valueType="num">
                                      <p:cBhvr>
                                        <p:cTn id="238" dur="1000" fill="hold">
                                          <p:stCondLst>
                                            <p:cond delay="0"/>
                                          </p:stCondLst>
                                        </p:cTn>
                                        <p:tgtEl>
                                          <p:spTgt spid="4">
                                            <p:txEl>
                                              <p:pRg st="3" end="3"/>
                                            </p:txEl>
                                          </p:spTgt>
                                        </p:tgtEl>
                                        <p:attrNameLst>
                                          <p:attrName>ppt_y</p:attrName>
                                        </p:attrNameLst>
                                      </p:cBhvr>
                                    </p:anim>
                                    <p:animRot by="21600000">
                                      <p:cBhvr>
                                        <p:cTn id="239" dur="1000" fill="hold">
                                          <p:stCondLst>
                                            <p:cond delay="0"/>
                                          </p:stCondLst>
                                        </p:cTn>
                                        <p:tgtEl>
                                          <p:spTgt spid="4">
                                            <p:txEl>
                                              <p:pRg st="3" end="3"/>
                                            </p:txEl>
                                          </p:spTgt>
                                        </p:tgtEl>
                                        <p:attrNameLst>
                                          <p:attrName>r</p:attrName>
                                        </p:attrNameLst>
                                      </p:cBhvr>
                                    </p:animRot>
                                  </p:childTnLst>
                                </p:cTn>
                              </p:par>
                            </p:childTnLst>
                          </p:cTn>
                        </p:par>
                        <p:par>
                          <p:cTn id="240" fill="hold">
                            <p:stCondLst>
                              <p:cond delay="6100"/>
                            </p:stCondLst>
                            <p:childTnLst>
                              <p:par>
                                <p:cTn id="241" presetID="56" presetClass="entr" presetSubtype="0" fill="hold" nodeType="afterEffect">
                                  <p:stCondLst>
                                    <p:cond delay="0"/>
                                  </p:stCondLst>
                                  <p:iterate type="lt">
                                    <p:tmPct val="10000"/>
                                  </p:iterate>
                                  <p:childTnLst>
                                    <p:set>
                                      <p:cBhvr>
                                        <p:cTn id="242" dur="1" fill="hold">
                                          <p:stCondLst>
                                            <p:cond delay="0"/>
                                          </p:stCondLst>
                                        </p:cTn>
                                        <p:tgtEl>
                                          <p:spTgt spid="4">
                                            <p:txEl>
                                              <p:pRg st="4" end="4"/>
                                            </p:txEl>
                                          </p:spTgt>
                                        </p:tgtEl>
                                        <p:attrNameLst>
                                          <p:attrName>style.visibility</p:attrName>
                                        </p:attrNameLst>
                                      </p:cBhvr>
                                      <p:to>
                                        <p:strVal val="visible"/>
                                      </p:to>
                                    </p:set>
                                    <p:anim by="(-#ppt_w*2)" calcmode="lin" valueType="num">
                                      <p:cBhvr rctx="PPT">
                                        <p:cTn id="243" dur="500" autoRev="1" fill="hold">
                                          <p:stCondLst>
                                            <p:cond delay="0"/>
                                          </p:stCondLst>
                                        </p:cTn>
                                        <p:tgtEl>
                                          <p:spTgt spid="4">
                                            <p:txEl>
                                              <p:pRg st="4" end="4"/>
                                            </p:txEl>
                                          </p:spTgt>
                                        </p:tgtEl>
                                        <p:attrNameLst>
                                          <p:attrName>ppt_w</p:attrName>
                                        </p:attrNameLst>
                                      </p:cBhvr>
                                    </p:anim>
                                    <p:anim by="(#ppt_w*0.50)" calcmode="lin" valueType="num">
                                      <p:cBhvr>
                                        <p:cTn id="244" dur="500" decel="50000" autoRev="1" fill="hold">
                                          <p:stCondLst>
                                            <p:cond delay="0"/>
                                          </p:stCondLst>
                                        </p:cTn>
                                        <p:tgtEl>
                                          <p:spTgt spid="4">
                                            <p:txEl>
                                              <p:pRg st="4" end="4"/>
                                            </p:txEl>
                                          </p:spTgt>
                                        </p:tgtEl>
                                        <p:attrNameLst>
                                          <p:attrName>ppt_x</p:attrName>
                                        </p:attrNameLst>
                                      </p:cBhvr>
                                    </p:anim>
                                    <p:anim from="(-#ppt_h/2)" to="(#ppt_y)" calcmode="lin" valueType="num">
                                      <p:cBhvr>
                                        <p:cTn id="245" dur="1000" fill="hold">
                                          <p:stCondLst>
                                            <p:cond delay="0"/>
                                          </p:stCondLst>
                                        </p:cTn>
                                        <p:tgtEl>
                                          <p:spTgt spid="4">
                                            <p:txEl>
                                              <p:pRg st="4" end="4"/>
                                            </p:txEl>
                                          </p:spTgt>
                                        </p:tgtEl>
                                        <p:attrNameLst>
                                          <p:attrName>ppt_y</p:attrName>
                                        </p:attrNameLst>
                                      </p:cBhvr>
                                    </p:anim>
                                    <p:animRot by="21600000">
                                      <p:cBhvr>
                                        <p:cTn id="246" dur="1000" fill="hold">
                                          <p:stCondLst>
                                            <p:cond delay="0"/>
                                          </p:stCondLst>
                                        </p:cTn>
                                        <p:tgtEl>
                                          <p:spTgt spid="4">
                                            <p:txEl>
                                              <p:pRg st="4" end="4"/>
                                            </p:txEl>
                                          </p:spTgt>
                                        </p:tgtEl>
                                        <p:attrNameLst>
                                          <p:attrName>r</p:attrName>
                                        </p:attrNameLst>
                                      </p:cBhvr>
                                    </p:animRot>
                                  </p:childTnLst>
                                </p:cTn>
                              </p:par>
                            </p:childTnLst>
                          </p:cTn>
                        </p:par>
                      </p:childTnLst>
                    </p:cTn>
                  </p:par>
                  <p:par>
                    <p:cTn id="247" fill="hold">
                      <p:stCondLst>
                        <p:cond delay="indefinite"/>
                      </p:stCondLst>
                      <p:childTnLst>
                        <p:par>
                          <p:cTn id="248" fill="hold">
                            <p:stCondLst>
                              <p:cond delay="0"/>
                            </p:stCondLst>
                            <p:childTnLst>
                              <p:par>
                                <p:cTn id="249" presetID="9" presetClass="entr" presetSubtype="0" fill="hold" grpId="0" nodeType="clickEffect">
                                  <p:stCondLst>
                                    <p:cond delay="0"/>
                                  </p:stCondLst>
                                  <p:childTnLst>
                                    <p:set>
                                      <p:cBhvr>
                                        <p:cTn id="250" dur="1" fill="hold">
                                          <p:stCondLst>
                                            <p:cond delay="0"/>
                                          </p:stCondLst>
                                        </p:cTn>
                                        <p:tgtEl>
                                          <p:spTgt spid="10"/>
                                        </p:tgtEl>
                                        <p:attrNameLst>
                                          <p:attrName>style.visibility</p:attrName>
                                        </p:attrNameLst>
                                      </p:cBhvr>
                                      <p:to>
                                        <p:strVal val="visible"/>
                                      </p:to>
                                    </p:set>
                                    <p:animEffect transition="in" filter="dissolve">
                                      <p:cBhvr>
                                        <p:cTn id="251" dur="500"/>
                                        <p:tgtEl>
                                          <p:spTgt spid="10"/>
                                        </p:tgtEl>
                                      </p:cBhvr>
                                    </p:animEffect>
                                  </p:childTnLst>
                                </p:cTn>
                              </p:par>
                            </p:childTnLst>
                          </p:cTn>
                        </p:par>
                        <p:par>
                          <p:cTn id="252" fill="hold">
                            <p:stCondLst>
                              <p:cond delay="500"/>
                            </p:stCondLst>
                            <p:childTnLst>
                              <p:par>
                                <p:cTn id="253" presetID="56" presetClass="entr" presetSubtype="0" fill="hold" nodeType="afterEffect">
                                  <p:stCondLst>
                                    <p:cond delay="0"/>
                                  </p:stCondLst>
                                  <p:iterate type="lt">
                                    <p:tmPct val="10000"/>
                                  </p:iterate>
                                  <p:childTnLst>
                                    <p:set>
                                      <p:cBhvr>
                                        <p:cTn id="254" dur="1" fill="hold">
                                          <p:stCondLst>
                                            <p:cond delay="0"/>
                                          </p:stCondLst>
                                        </p:cTn>
                                        <p:tgtEl>
                                          <p:spTgt spid="4">
                                            <p:txEl>
                                              <p:pRg st="5" end="5"/>
                                            </p:txEl>
                                          </p:spTgt>
                                        </p:tgtEl>
                                        <p:attrNameLst>
                                          <p:attrName>style.visibility</p:attrName>
                                        </p:attrNameLst>
                                      </p:cBhvr>
                                      <p:to>
                                        <p:strVal val="visible"/>
                                      </p:to>
                                    </p:set>
                                    <p:anim by="(-#ppt_w*2)" calcmode="lin" valueType="num">
                                      <p:cBhvr rctx="PPT">
                                        <p:cTn id="255" dur="500" autoRev="1" fill="hold">
                                          <p:stCondLst>
                                            <p:cond delay="0"/>
                                          </p:stCondLst>
                                        </p:cTn>
                                        <p:tgtEl>
                                          <p:spTgt spid="4">
                                            <p:txEl>
                                              <p:pRg st="5" end="5"/>
                                            </p:txEl>
                                          </p:spTgt>
                                        </p:tgtEl>
                                        <p:attrNameLst>
                                          <p:attrName>ppt_w</p:attrName>
                                        </p:attrNameLst>
                                      </p:cBhvr>
                                    </p:anim>
                                    <p:anim by="(#ppt_w*0.50)" calcmode="lin" valueType="num">
                                      <p:cBhvr>
                                        <p:cTn id="256" dur="500" decel="50000" autoRev="1" fill="hold">
                                          <p:stCondLst>
                                            <p:cond delay="0"/>
                                          </p:stCondLst>
                                        </p:cTn>
                                        <p:tgtEl>
                                          <p:spTgt spid="4">
                                            <p:txEl>
                                              <p:pRg st="5" end="5"/>
                                            </p:txEl>
                                          </p:spTgt>
                                        </p:tgtEl>
                                        <p:attrNameLst>
                                          <p:attrName>ppt_x</p:attrName>
                                        </p:attrNameLst>
                                      </p:cBhvr>
                                    </p:anim>
                                    <p:anim from="(-#ppt_h/2)" to="(#ppt_y)" calcmode="lin" valueType="num">
                                      <p:cBhvr>
                                        <p:cTn id="257" dur="1000" fill="hold">
                                          <p:stCondLst>
                                            <p:cond delay="0"/>
                                          </p:stCondLst>
                                        </p:cTn>
                                        <p:tgtEl>
                                          <p:spTgt spid="4">
                                            <p:txEl>
                                              <p:pRg st="5" end="5"/>
                                            </p:txEl>
                                          </p:spTgt>
                                        </p:tgtEl>
                                        <p:attrNameLst>
                                          <p:attrName>ppt_y</p:attrName>
                                        </p:attrNameLst>
                                      </p:cBhvr>
                                    </p:anim>
                                    <p:animRot by="21600000">
                                      <p:cBhvr>
                                        <p:cTn id="258" dur="1000" fill="hold">
                                          <p:stCondLst>
                                            <p:cond delay="0"/>
                                          </p:stCondLst>
                                        </p:cTn>
                                        <p:tgtEl>
                                          <p:spTgt spid="4">
                                            <p:txEl>
                                              <p:pRg st="5" end="5"/>
                                            </p:txEl>
                                          </p:spTgt>
                                        </p:tgtEl>
                                        <p:attrNameLst>
                                          <p:attrName>r</p:attrName>
                                        </p:attrNameLst>
                                      </p:cBhvr>
                                    </p:animRot>
                                  </p:childTnLst>
                                </p:cTn>
                              </p:par>
                            </p:childTnLst>
                          </p:cTn>
                        </p:par>
                      </p:childTnLst>
                    </p:cTn>
                  </p:par>
                  <p:par>
                    <p:cTn id="259" fill="hold">
                      <p:stCondLst>
                        <p:cond delay="indefinite"/>
                      </p:stCondLst>
                      <p:childTnLst>
                        <p:par>
                          <p:cTn id="260" fill="hold">
                            <p:stCondLst>
                              <p:cond delay="0"/>
                            </p:stCondLst>
                            <p:childTnLst>
                              <p:par>
                                <p:cTn id="261" presetID="9" presetClass="entr" presetSubtype="0" fill="hold" grpId="0" nodeType="clickEffect">
                                  <p:stCondLst>
                                    <p:cond delay="0"/>
                                  </p:stCondLst>
                                  <p:childTnLst>
                                    <p:set>
                                      <p:cBhvr>
                                        <p:cTn id="262" dur="1" fill="hold">
                                          <p:stCondLst>
                                            <p:cond delay="0"/>
                                          </p:stCondLst>
                                        </p:cTn>
                                        <p:tgtEl>
                                          <p:spTgt spid="12"/>
                                        </p:tgtEl>
                                        <p:attrNameLst>
                                          <p:attrName>style.visibility</p:attrName>
                                        </p:attrNameLst>
                                      </p:cBhvr>
                                      <p:to>
                                        <p:strVal val="visible"/>
                                      </p:to>
                                    </p:set>
                                    <p:animEffect transition="in" filter="dissolve">
                                      <p:cBhvr>
                                        <p:cTn id="263" dur="500"/>
                                        <p:tgtEl>
                                          <p:spTgt spid="12"/>
                                        </p:tgtEl>
                                      </p:cBhvr>
                                    </p:animEffect>
                                  </p:childTnLst>
                                </p:cTn>
                              </p:par>
                            </p:childTnLst>
                          </p:cTn>
                        </p:par>
                        <p:par>
                          <p:cTn id="264" fill="hold">
                            <p:stCondLst>
                              <p:cond delay="500"/>
                            </p:stCondLst>
                            <p:childTnLst>
                              <p:par>
                                <p:cTn id="265" presetID="6" presetClass="emph" presetSubtype="0" autoRev="1" fill="hold" nodeType="afterEffect">
                                  <p:stCondLst>
                                    <p:cond delay="0"/>
                                  </p:stCondLst>
                                  <p:iterate type="wd">
                                    <p:tmPct val="0"/>
                                  </p:iterate>
                                  <p:childTnLst>
                                    <p:animScale>
                                      <p:cBhvr>
                                        <p:cTn id="266" dur="2000" fill="hold"/>
                                        <p:tgtEl>
                                          <p:spTgt spid="4">
                                            <p:txEl>
                                              <p:pRg st="8" end="8"/>
                                            </p:txEl>
                                          </p:spTgt>
                                        </p:tgtEl>
                                      </p:cBhvr>
                                      <p:by x="150000" y="150000"/>
                                    </p:animScale>
                                  </p:childTnLst>
                                </p:cTn>
                              </p:par>
                              <p:par>
                                <p:cTn id="267" presetID="6" presetClass="emph" presetSubtype="0" autoRev="1" fill="hold" nodeType="withEffect">
                                  <p:stCondLst>
                                    <p:cond delay="0"/>
                                  </p:stCondLst>
                                  <p:iterate type="wd">
                                    <p:tmPct val="0"/>
                                  </p:iterate>
                                  <p:childTnLst>
                                    <p:animScale>
                                      <p:cBhvr>
                                        <p:cTn id="268" dur="2000" fill="hold"/>
                                        <p:tgtEl>
                                          <p:spTgt spid="4">
                                            <p:txEl>
                                              <p:pRg st="10" end="10"/>
                                            </p:txEl>
                                          </p:spTgt>
                                        </p:tgtEl>
                                      </p:cBhvr>
                                      <p:by x="150000" y="150000"/>
                                    </p:animScale>
                                  </p:childTnLst>
                                </p:cTn>
                              </p:par>
                            </p:childTnLst>
                          </p:cTn>
                        </p:par>
                      </p:childTnLst>
                    </p:cTn>
                  </p:par>
                  <p:par>
                    <p:cTn id="269" fill="hold">
                      <p:stCondLst>
                        <p:cond delay="indefinite"/>
                      </p:stCondLst>
                      <p:childTnLst>
                        <p:par>
                          <p:cTn id="270" fill="hold">
                            <p:stCondLst>
                              <p:cond delay="0"/>
                            </p:stCondLst>
                            <p:childTnLst>
                              <p:par>
                                <p:cTn id="271" presetID="9" presetClass="entr" presetSubtype="0" fill="hold" grpId="0" nodeType="clickEffect">
                                  <p:stCondLst>
                                    <p:cond delay="0"/>
                                  </p:stCondLst>
                                  <p:childTnLst>
                                    <p:set>
                                      <p:cBhvr>
                                        <p:cTn id="272" dur="1" fill="hold">
                                          <p:stCondLst>
                                            <p:cond delay="0"/>
                                          </p:stCondLst>
                                        </p:cTn>
                                        <p:tgtEl>
                                          <p:spTgt spid="13"/>
                                        </p:tgtEl>
                                        <p:attrNameLst>
                                          <p:attrName>style.visibility</p:attrName>
                                        </p:attrNameLst>
                                      </p:cBhvr>
                                      <p:to>
                                        <p:strVal val="visible"/>
                                      </p:to>
                                    </p:set>
                                    <p:animEffect transition="in" filter="dissolve">
                                      <p:cBhvr>
                                        <p:cTn id="273" dur="500"/>
                                        <p:tgtEl>
                                          <p:spTgt spid="13"/>
                                        </p:tgtEl>
                                      </p:cBhvr>
                                    </p:animEffect>
                                  </p:childTnLst>
                                </p:cTn>
                              </p:par>
                            </p:childTnLst>
                          </p:cTn>
                        </p:par>
                        <p:par>
                          <p:cTn id="274" fill="hold">
                            <p:stCondLst>
                              <p:cond delay="500"/>
                            </p:stCondLst>
                            <p:childTnLst>
                              <p:par>
                                <p:cTn id="275" presetID="6" presetClass="emph" presetSubtype="0" autoRev="1" fill="hold" nodeType="afterEffect">
                                  <p:stCondLst>
                                    <p:cond delay="0"/>
                                  </p:stCondLst>
                                  <p:iterate type="wd">
                                    <p:tmPct val="0"/>
                                  </p:iterate>
                                  <p:childTnLst>
                                    <p:animScale>
                                      <p:cBhvr>
                                        <p:cTn id="276" dur="2000" fill="hold"/>
                                        <p:tgtEl>
                                          <p:spTgt spid="4">
                                            <p:txEl>
                                              <p:pRg st="6" end="6"/>
                                            </p:txEl>
                                          </p:spTgt>
                                        </p:tgtEl>
                                      </p:cBhvr>
                                      <p:by x="150000" y="150000"/>
                                    </p:animScale>
                                  </p:childTnLst>
                                </p:cTn>
                              </p:par>
                              <p:par>
                                <p:cTn id="277" presetID="6" presetClass="emph" presetSubtype="0" autoRev="1" fill="hold" nodeType="withEffect">
                                  <p:stCondLst>
                                    <p:cond delay="0"/>
                                  </p:stCondLst>
                                  <p:iterate type="wd">
                                    <p:tmPct val="0"/>
                                  </p:iterate>
                                  <p:childTnLst>
                                    <p:animScale>
                                      <p:cBhvr>
                                        <p:cTn id="278" dur="2000" fill="hold"/>
                                        <p:tgtEl>
                                          <p:spTgt spid="4">
                                            <p:txEl>
                                              <p:pRg st="7" end="7"/>
                                            </p:txEl>
                                          </p:spTgt>
                                        </p:tgtEl>
                                      </p:cBhvr>
                                      <p:by x="150000" y="150000"/>
                                    </p:animScale>
                                  </p:childTnLst>
                                </p:cTn>
                              </p:par>
                              <p:par>
                                <p:cTn id="279" presetID="6" presetClass="emph" presetSubtype="0" autoRev="1" fill="hold" nodeType="withEffect">
                                  <p:stCondLst>
                                    <p:cond delay="0"/>
                                  </p:stCondLst>
                                  <p:iterate type="wd">
                                    <p:tmPct val="0"/>
                                  </p:iterate>
                                  <p:childTnLst>
                                    <p:animScale>
                                      <p:cBhvr>
                                        <p:cTn id="280" dur="2000" fill="hold"/>
                                        <p:tgtEl>
                                          <p:spTgt spid="4">
                                            <p:txEl>
                                              <p:pRg st="8" end="8"/>
                                            </p:txEl>
                                          </p:spTgt>
                                        </p:tgtEl>
                                      </p:cBhvr>
                                      <p:by x="150000" y="150000"/>
                                    </p:animScale>
                                  </p:childTnLst>
                                </p:cTn>
                              </p:par>
                            </p:childTnLst>
                          </p:cTn>
                        </p:par>
                      </p:childTnLst>
                    </p:cTn>
                  </p:par>
                  <p:par>
                    <p:cTn id="281" fill="hold">
                      <p:stCondLst>
                        <p:cond delay="indefinite"/>
                      </p:stCondLst>
                      <p:childTnLst>
                        <p:par>
                          <p:cTn id="282" fill="hold">
                            <p:stCondLst>
                              <p:cond delay="0"/>
                            </p:stCondLst>
                            <p:childTnLst>
                              <p:par>
                                <p:cTn id="283" presetID="9" presetClass="entr" presetSubtype="0" fill="hold" grpId="0" nodeType="clickEffect">
                                  <p:stCondLst>
                                    <p:cond delay="0"/>
                                  </p:stCondLst>
                                  <p:childTnLst>
                                    <p:set>
                                      <p:cBhvr>
                                        <p:cTn id="284" dur="1" fill="hold">
                                          <p:stCondLst>
                                            <p:cond delay="0"/>
                                          </p:stCondLst>
                                        </p:cTn>
                                        <p:tgtEl>
                                          <p:spTgt spid="14"/>
                                        </p:tgtEl>
                                        <p:attrNameLst>
                                          <p:attrName>style.visibility</p:attrName>
                                        </p:attrNameLst>
                                      </p:cBhvr>
                                      <p:to>
                                        <p:strVal val="visible"/>
                                      </p:to>
                                    </p:set>
                                    <p:animEffect transition="in" filter="dissolve">
                                      <p:cBhvr>
                                        <p:cTn id="285" dur="500"/>
                                        <p:tgtEl>
                                          <p:spTgt spid="14"/>
                                        </p:tgtEl>
                                      </p:cBhvr>
                                    </p:animEffect>
                                  </p:childTnLst>
                                </p:cTn>
                              </p:par>
                            </p:childTnLst>
                          </p:cTn>
                        </p:par>
                        <p:par>
                          <p:cTn id="286" fill="hold">
                            <p:stCondLst>
                              <p:cond delay="500"/>
                            </p:stCondLst>
                            <p:childTnLst>
                              <p:par>
                                <p:cTn id="287" presetID="56" presetClass="entr" presetSubtype="0" fill="hold" nodeType="afterEffect">
                                  <p:stCondLst>
                                    <p:cond delay="0"/>
                                  </p:stCondLst>
                                  <p:iterate type="wd">
                                    <p:tmPct val="10000"/>
                                  </p:iterate>
                                  <p:childTnLst>
                                    <p:set>
                                      <p:cBhvr>
                                        <p:cTn id="288" dur="1" fill="hold">
                                          <p:stCondLst>
                                            <p:cond delay="0"/>
                                          </p:stCondLst>
                                        </p:cTn>
                                        <p:tgtEl>
                                          <p:spTgt spid="4">
                                            <p:txEl>
                                              <p:pRg st="20" end="20"/>
                                            </p:txEl>
                                          </p:spTgt>
                                        </p:tgtEl>
                                        <p:attrNameLst>
                                          <p:attrName>style.visibility</p:attrName>
                                        </p:attrNameLst>
                                      </p:cBhvr>
                                      <p:to>
                                        <p:strVal val="visible"/>
                                      </p:to>
                                    </p:set>
                                    <p:anim by="(-#ppt_w*2)" calcmode="lin" valueType="num">
                                      <p:cBhvr rctx="PPT">
                                        <p:cTn id="289" dur="1500" autoRev="1" fill="hold">
                                          <p:stCondLst>
                                            <p:cond delay="0"/>
                                          </p:stCondLst>
                                        </p:cTn>
                                        <p:tgtEl>
                                          <p:spTgt spid="4">
                                            <p:txEl>
                                              <p:pRg st="20" end="20"/>
                                            </p:txEl>
                                          </p:spTgt>
                                        </p:tgtEl>
                                        <p:attrNameLst>
                                          <p:attrName>ppt_w</p:attrName>
                                        </p:attrNameLst>
                                      </p:cBhvr>
                                    </p:anim>
                                    <p:anim by="(#ppt_w*0.50)" calcmode="lin" valueType="num">
                                      <p:cBhvr>
                                        <p:cTn id="290" dur="1500" decel="50000" autoRev="1" fill="hold">
                                          <p:stCondLst>
                                            <p:cond delay="0"/>
                                          </p:stCondLst>
                                        </p:cTn>
                                        <p:tgtEl>
                                          <p:spTgt spid="4">
                                            <p:txEl>
                                              <p:pRg st="20" end="20"/>
                                            </p:txEl>
                                          </p:spTgt>
                                        </p:tgtEl>
                                        <p:attrNameLst>
                                          <p:attrName>ppt_x</p:attrName>
                                        </p:attrNameLst>
                                      </p:cBhvr>
                                    </p:anim>
                                    <p:anim from="(-#ppt_h/2)" to="(#ppt_y)" calcmode="lin" valueType="num">
                                      <p:cBhvr>
                                        <p:cTn id="291" dur="3000" fill="hold">
                                          <p:stCondLst>
                                            <p:cond delay="0"/>
                                          </p:stCondLst>
                                        </p:cTn>
                                        <p:tgtEl>
                                          <p:spTgt spid="4">
                                            <p:txEl>
                                              <p:pRg st="20" end="20"/>
                                            </p:txEl>
                                          </p:spTgt>
                                        </p:tgtEl>
                                        <p:attrNameLst>
                                          <p:attrName>ppt_y</p:attrName>
                                        </p:attrNameLst>
                                      </p:cBhvr>
                                    </p:anim>
                                    <p:animRot by="21600000">
                                      <p:cBhvr>
                                        <p:cTn id="292" dur="3000" fill="hold">
                                          <p:stCondLst>
                                            <p:cond delay="0"/>
                                          </p:stCondLst>
                                        </p:cTn>
                                        <p:tgtEl>
                                          <p:spTgt spid="4">
                                            <p:txEl>
                                              <p:pRg st="20" end="20"/>
                                            </p:txEl>
                                          </p:spTgt>
                                        </p:tgtEl>
                                        <p:attrNameLst>
                                          <p:attrName>r</p:attrName>
                                        </p:attrNameLst>
                                      </p:cBhvr>
                                    </p:animRot>
                                  </p:childTnLst>
                                </p:cTn>
                              </p:par>
                            </p:childTnLst>
                          </p:cTn>
                        </p:par>
                      </p:childTnLst>
                    </p:cTn>
                  </p:par>
                  <p:par>
                    <p:cTn id="293" fill="hold">
                      <p:stCondLst>
                        <p:cond delay="indefinite"/>
                      </p:stCondLst>
                      <p:childTnLst>
                        <p:par>
                          <p:cTn id="294" fill="hold">
                            <p:stCondLst>
                              <p:cond delay="0"/>
                            </p:stCondLst>
                            <p:childTnLst>
                              <p:par>
                                <p:cTn id="295" presetID="9" presetClass="entr" presetSubtype="0" fill="hold" grpId="0" nodeType="clickEffect">
                                  <p:stCondLst>
                                    <p:cond delay="0"/>
                                  </p:stCondLst>
                                  <p:childTnLst>
                                    <p:set>
                                      <p:cBhvr>
                                        <p:cTn id="296" dur="1" fill="hold">
                                          <p:stCondLst>
                                            <p:cond delay="0"/>
                                          </p:stCondLst>
                                        </p:cTn>
                                        <p:tgtEl>
                                          <p:spTgt spid="15"/>
                                        </p:tgtEl>
                                        <p:attrNameLst>
                                          <p:attrName>style.visibility</p:attrName>
                                        </p:attrNameLst>
                                      </p:cBhvr>
                                      <p:to>
                                        <p:strVal val="visible"/>
                                      </p:to>
                                    </p:set>
                                    <p:animEffect transition="in" filter="dissolve">
                                      <p:cBhvr>
                                        <p:cTn id="297" dur="500"/>
                                        <p:tgtEl>
                                          <p:spTgt spid="15"/>
                                        </p:tgtEl>
                                      </p:cBhvr>
                                    </p:animEffect>
                                  </p:childTnLst>
                                </p:cTn>
                              </p:par>
                            </p:childTnLst>
                          </p:cTn>
                        </p:par>
                        <p:par>
                          <p:cTn id="298" fill="hold">
                            <p:stCondLst>
                              <p:cond delay="500"/>
                            </p:stCondLst>
                            <p:childTnLst>
                              <p:par>
                                <p:cTn id="299" presetID="47" presetClass="entr" presetSubtype="0" fill="hold" nodeType="afterEffect">
                                  <p:stCondLst>
                                    <p:cond delay="0"/>
                                  </p:stCondLst>
                                  <p:iterate type="wd">
                                    <p:tmPct val="0"/>
                                  </p:iterate>
                                  <p:childTnLst>
                                    <p:set>
                                      <p:cBhvr>
                                        <p:cTn id="300" dur="1" fill="hold">
                                          <p:stCondLst>
                                            <p:cond delay="0"/>
                                          </p:stCondLst>
                                        </p:cTn>
                                        <p:tgtEl>
                                          <p:spTgt spid="4">
                                            <p:txEl>
                                              <p:pRg st="20" end="20"/>
                                            </p:txEl>
                                          </p:spTgt>
                                        </p:tgtEl>
                                        <p:attrNameLst>
                                          <p:attrName>style.visibility</p:attrName>
                                        </p:attrNameLst>
                                      </p:cBhvr>
                                      <p:to>
                                        <p:strVal val="visible"/>
                                      </p:to>
                                    </p:set>
                                    <p:animEffect transition="in" filter="fade">
                                      <p:cBhvr>
                                        <p:cTn id="301" dur="1000"/>
                                        <p:tgtEl>
                                          <p:spTgt spid="4">
                                            <p:txEl>
                                              <p:pRg st="20" end="20"/>
                                            </p:txEl>
                                          </p:spTgt>
                                        </p:tgtEl>
                                      </p:cBhvr>
                                    </p:animEffect>
                                    <p:anim calcmode="lin" valueType="num">
                                      <p:cBhvr>
                                        <p:cTn id="302" dur="1000" fill="hold"/>
                                        <p:tgtEl>
                                          <p:spTgt spid="4">
                                            <p:txEl>
                                              <p:pRg st="20" end="20"/>
                                            </p:txEl>
                                          </p:spTgt>
                                        </p:tgtEl>
                                        <p:attrNameLst>
                                          <p:attrName>ppt_x</p:attrName>
                                        </p:attrNameLst>
                                      </p:cBhvr>
                                      <p:tavLst>
                                        <p:tav tm="0">
                                          <p:val>
                                            <p:strVal val="#ppt_x"/>
                                          </p:val>
                                        </p:tav>
                                        <p:tav tm="100000">
                                          <p:val>
                                            <p:strVal val="#ppt_x"/>
                                          </p:val>
                                        </p:tav>
                                      </p:tavLst>
                                    </p:anim>
                                    <p:anim calcmode="lin" valueType="num">
                                      <p:cBhvr>
                                        <p:cTn id="303" dur="1000" fill="hold"/>
                                        <p:tgtEl>
                                          <p:spTgt spid="4">
                                            <p:txEl>
                                              <p:pRg st="20" end="20"/>
                                            </p:txEl>
                                          </p:spTgt>
                                        </p:tgtEl>
                                        <p:attrNameLst>
                                          <p:attrName>ppt_y</p:attrName>
                                        </p:attrNameLst>
                                      </p:cBhvr>
                                      <p:tavLst>
                                        <p:tav tm="0">
                                          <p:val>
                                            <p:strVal val="#ppt_y-.1"/>
                                          </p:val>
                                        </p:tav>
                                        <p:tav tm="100000">
                                          <p:val>
                                            <p:strVal val="#ppt_y"/>
                                          </p:val>
                                        </p:tav>
                                      </p:tavLst>
                                    </p:anim>
                                  </p:childTnLst>
                                </p:cTn>
                              </p:par>
                            </p:childTnLst>
                          </p:cTn>
                        </p:par>
                        <p:par>
                          <p:cTn id="304" fill="hold">
                            <p:stCondLst>
                              <p:cond delay="1500"/>
                            </p:stCondLst>
                            <p:childTnLst>
                              <p:par>
                                <p:cTn id="305" presetID="47" presetClass="entr" presetSubtype="0" fill="hold" nodeType="afterEffect">
                                  <p:stCondLst>
                                    <p:cond delay="0"/>
                                  </p:stCondLst>
                                  <p:iterate type="lt">
                                    <p:tmPct val="0"/>
                                  </p:iterate>
                                  <p:childTnLst>
                                    <p:set>
                                      <p:cBhvr>
                                        <p:cTn id="306" dur="1" fill="hold">
                                          <p:stCondLst>
                                            <p:cond delay="0"/>
                                          </p:stCondLst>
                                        </p:cTn>
                                        <p:tgtEl>
                                          <p:spTgt spid="4">
                                            <p:txEl>
                                              <p:pRg st="23" end="23"/>
                                            </p:txEl>
                                          </p:spTgt>
                                        </p:tgtEl>
                                        <p:attrNameLst>
                                          <p:attrName>style.visibility</p:attrName>
                                        </p:attrNameLst>
                                      </p:cBhvr>
                                      <p:to>
                                        <p:strVal val="visible"/>
                                      </p:to>
                                    </p:set>
                                    <p:animEffect transition="in" filter="fade">
                                      <p:cBhvr>
                                        <p:cTn id="307" dur="2000"/>
                                        <p:tgtEl>
                                          <p:spTgt spid="4">
                                            <p:txEl>
                                              <p:pRg st="23" end="23"/>
                                            </p:txEl>
                                          </p:spTgt>
                                        </p:tgtEl>
                                      </p:cBhvr>
                                    </p:animEffect>
                                    <p:anim calcmode="lin" valueType="num">
                                      <p:cBhvr>
                                        <p:cTn id="308" dur="2000" fill="hold"/>
                                        <p:tgtEl>
                                          <p:spTgt spid="4">
                                            <p:txEl>
                                              <p:pRg st="23" end="23"/>
                                            </p:txEl>
                                          </p:spTgt>
                                        </p:tgtEl>
                                        <p:attrNameLst>
                                          <p:attrName>ppt_x</p:attrName>
                                        </p:attrNameLst>
                                      </p:cBhvr>
                                      <p:tavLst>
                                        <p:tav tm="0">
                                          <p:val>
                                            <p:strVal val="#ppt_x"/>
                                          </p:val>
                                        </p:tav>
                                        <p:tav tm="100000">
                                          <p:val>
                                            <p:strVal val="#ppt_x"/>
                                          </p:val>
                                        </p:tav>
                                      </p:tavLst>
                                    </p:anim>
                                    <p:anim calcmode="lin" valueType="num">
                                      <p:cBhvr>
                                        <p:cTn id="309" dur="2000" fill="hold"/>
                                        <p:tgtEl>
                                          <p:spTgt spid="4">
                                            <p:txEl>
                                              <p:pRg st="23" end="23"/>
                                            </p:txEl>
                                          </p:spTgt>
                                        </p:tgtEl>
                                        <p:attrNameLst>
                                          <p:attrName>ppt_y</p:attrName>
                                        </p:attrNameLst>
                                      </p:cBhvr>
                                      <p:tavLst>
                                        <p:tav tm="0">
                                          <p:val>
                                            <p:strVal val="#ppt_y-.1"/>
                                          </p:val>
                                        </p:tav>
                                        <p:tav tm="100000">
                                          <p:val>
                                            <p:strVal val="#ppt_y"/>
                                          </p:val>
                                        </p:tav>
                                      </p:tavLst>
                                    </p:anim>
                                  </p:childTnLst>
                                </p:cTn>
                              </p:par>
                            </p:childTnLst>
                          </p:cTn>
                        </p:par>
                        <p:par>
                          <p:cTn id="310" fill="hold">
                            <p:stCondLst>
                              <p:cond delay="3500"/>
                            </p:stCondLst>
                            <p:childTnLst>
                              <p:par>
                                <p:cTn id="311" presetID="47" presetClass="entr" presetSubtype="0" fill="hold" nodeType="afterEffect">
                                  <p:stCondLst>
                                    <p:cond delay="0"/>
                                  </p:stCondLst>
                                  <p:iterate type="lt">
                                    <p:tmPct val="0"/>
                                  </p:iterate>
                                  <p:childTnLst>
                                    <p:set>
                                      <p:cBhvr>
                                        <p:cTn id="312" dur="1" fill="hold">
                                          <p:stCondLst>
                                            <p:cond delay="0"/>
                                          </p:stCondLst>
                                        </p:cTn>
                                        <p:tgtEl>
                                          <p:spTgt spid="4">
                                            <p:txEl>
                                              <p:pRg st="24" end="24"/>
                                            </p:txEl>
                                          </p:spTgt>
                                        </p:tgtEl>
                                        <p:attrNameLst>
                                          <p:attrName>style.visibility</p:attrName>
                                        </p:attrNameLst>
                                      </p:cBhvr>
                                      <p:to>
                                        <p:strVal val="visible"/>
                                      </p:to>
                                    </p:set>
                                    <p:animEffect transition="in" filter="fade">
                                      <p:cBhvr>
                                        <p:cTn id="313" dur="2000"/>
                                        <p:tgtEl>
                                          <p:spTgt spid="4">
                                            <p:txEl>
                                              <p:pRg st="24" end="24"/>
                                            </p:txEl>
                                          </p:spTgt>
                                        </p:tgtEl>
                                      </p:cBhvr>
                                    </p:animEffect>
                                    <p:anim calcmode="lin" valueType="num">
                                      <p:cBhvr>
                                        <p:cTn id="314" dur="2000" fill="hold"/>
                                        <p:tgtEl>
                                          <p:spTgt spid="4">
                                            <p:txEl>
                                              <p:pRg st="24" end="24"/>
                                            </p:txEl>
                                          </p:spTgt>
                                        </p:tgtEl>
                                        <p:attrNameLst>
                                          <p:attrName>ppt_x</p:attrName>
                                        </p:attrNameLst>
                                      </p:cBhvr>
                                      <p:tavLst>
                                        <p:tav tm="0">
                                          <p:val>
                                            <p:strVal val="#ppt_x"/>
                                          </p:val>
                                        </p:tav>
                                        <p:tav tm="100000">
                                          <p:val>
                                            <p:strVal val="#ppt_x"/>
                                          </p:val>
                                        </p:tav>
                                      </p:tavLst>
                                    </p:anim>
                                    <p:anim calcmode="lin" valueType="num">
                                      <p:cBhvr>
                                        <p:cTn id="315" dur="2000" fill="hold"/>
                                        <p:tgtEl>
                                          <p:spTgt spid="4">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316" fill="hold">
                      <p:stCondLst>
                        <p:cond delay="indefinite"/>
                      </p:stCondLst>
                      <p:childTnLst>
                        <p:par>
                          <p:cTn id="317" fill="hold">
                            <p:stCondLst>
                              <p:cond delay="0"/>
                            </p:stCondLst>
                            <p:childTnLst>
                              <p:par>
                                <p:cTn id="318" presetID="9" presetClass="entr" presetSubtype="0" fill="hold" grpId="0" nodeType="clickEffect">
                                  <p:stCondLst>
                                    <p:cond delay="0"/>
                                  </p:stCondLst>
                                  <p:childTnLst>
                                    <p:set>
                                      <p:cBhvr>
                                        <p:cTn id="319" dur="1" fill="hold">
                                          <p:stCondLst>
                                            <p:cond delay="0"/>
                                          </p:stCondLst>
                                        </p:cTn>
                                        <p:tgtEl>
                                          <p:spTgt spid="16"/>
                                        </p:tgtEl>
                                        <p:attrNameLst>
                                          <p:attrName>style.visibility</p:attrName>
                                        </p:attrNameLst>
                                      </p:cBhvr>
                                      <p:to>
                                        <p:strVal val="visible"/>
                                      </p:to>
                                    </p:set>
                                    <p:animEffect transition="in" filter="dissolve">
                                      <p:cBhvr>
                                        <p:cTn id="320" dur="500"/>
                                        <p:tgtEl>
                                          <p:spTgt spid="16"/>
                                        </p:tgtEl>
                                      </p:cBhvr>
                                    </p:animEffect>
                                  </p:childTnLst>
                                </p:cTn>
                              </p:par>
                            </p:childTnLst>
                          </p:cTn>
                        </p:par>
                        <p:par>
                          <p:cTn id="321" fill="hold">
                            <p:stCondLst>
                              <p:cond delay="500"/>
                            </p:stCondLst>
                            <p:childTnLst>
                              <p:par>
                                <p:cTn id="322" presetID="40" presetClass="entr" presetSubtype="0" fill="hold" nodeType="afterEffect">
                                  <p:stCondLst>
                                    <p:cond delay="0"/>
                                  </p:stCondLst>
                                  <p:iterate type="lt">
                                    <p:tmPct val="10000"/>
                                  </p:iterate>
                                  <p:childTnLst>
                                    <p:set>
                                      <p:cBhvr>
                                        <p:cTn id="323" dur="1" fill="hold">
                                          <p:stCondLst>
                                            <p:cond delay="0"/>
                                          </p:stCondLst>
                                        </p:cTn>
                                        <p:tgtEl>
                                          <p:spTgt spid="4">
                                            <p:txEl>
                                              <p:pRg st="23" end="23"/>
                                            </p:txEl>
                                          </p:spTgt>
                                        </p:tgtEl>
                                        <p:attrNameLst>
                                          <p:attrName>style.visibility</p:attrName>
                                        </p:attrNameLst>
                                      </p:cBhvr>
                                      <p:to>
                                        <p:strVal val="visible"/>
                                      </p:to>
                                    </p:set>
                                    <p:animEffect transition="in" filter="fade">
                                      <p:cBhvr>
                                        <p:cTn id="324" dur="1000"/>
                                        <p:tgtEl>
                                          <p:spTgt spid="4">
                                            <p:txEl>
                                              <p:pRg st="23" end="23"/>
                                            </p:txEl>
                                          </p:spTgt>
                                        </p:tgtEl>
                                      </p:cBhvr>
                                    </p:animEffect>
                                    <p:anim calcmode="lin" valueType="num">
                                      <p:cBhvr>
                                        <p:cTn id="325" dur="1000" fill="hold"/>
                                        <p:tgtEl>
                                          <p:spTgt spid="4">
                                            <p:txEl>
                                              <p:pRg st="23" end="23"/>
                                            </p:txEl>
                                          </p:spTgt>
                                        </p:tgtEl>
                                        <p:attrNameLst>
                                          <p:attrName>ppt_x</p:attrName>
                                        </p:attrNameLst>
                                      </p:cBhvr>
                                      <p:tavLst>
                                        <p:tav tm="0">
                                          <p:val>
                                            <p:strVal val="#ppt_x-.1"/>
                                          </p:val>
                                        </p:tav>
                                        <p:tav tm="100000">
                                          <p:val>
                                            <p:strVal val="#ppt_x"/>
                                          </p:val>
                                        </p:tav>
                                      </p:tavLst>
                                    </p:anim>
                                    <p:anim calcmode="lin" valueType="num">
                                      <p:cBhvr>
                                        <p:cTn id="326" dur="1000" fill="hold"/>
                                        <p:tgtEl>
                                          <p:spTgt spid="4">
                                            <p:txEl>
                                              <p:pRg st="23" end="23"/>
                                            </p:txEl>
                                          </p:spTgt>
                                        </p:tgtEl>
                                        <p:attrNameLst>
                                          <p:attrName>ppt_y</p:attrName>
                                        </p:attrNameLst>
                                      </p:cBhvr>
                                      <p:tavLst>
                                        <p:tav tm="0">
                                          <p:val>
                                            <p:strVal val="#ppt_y"/>
                                          </p:val>
                                        </p:tav>
                                        <p:tav tm="100000">
                                          <p:val>
                                            <p:strVal val="#ppt_y"/>
                                          </p:val>
                                        </p:tav>
                                      </p:tavLst>
                                    </p:anim>
                                  </p:childTnLst>
                                </p:cTn>
                              </p:par>
                            </p:childTnLst>
                          </p:cTn>
                        </p:par>
                        <p:par>
                          <p:cTn id="327" fill="hold">
                            <p:stCondLst>
                              <p:cond delay="5600"/>
                            </p:stCondLst>
                            <p:childTnLst>
                              <p:par>
                                <p:cTn id="328" presetID="40" presetClass="entr" presetSubtype="0" fill="hold" nodeType="afterEffect">
                                  <p:stCondLst>
                                    <p:cond delay="0"/>
                                  </p:stCondLst>
                                  <p:iterate type="lt">
                                    <p:tmPct val="10000"/>
                                  </p:iterate>
                                  <p:childTnLst>
                                    <p:set>
                                      <p:cBhvr>
                                        <p:cTn id="329" dur="1" fill="hold">
                                          <p:stCondLst>
                                            <p:cond delay="0"/>
                                          </p:stCondLst>
                                        </p:cTn>
                                        <p:tgtEl>
                                          <p:spTgt spid="4">
                                            <p:txEl>
                                              <p:pRg st="24" end="24"/>
                                            </p:txEl>
                                          </p:spTgt>
                                        </p:tgtEl>
                                        <p:attrNameLst>
                                          <p:attrName>style.visibility</p:attrName>
                                        </p:attrNameLst>
                                      </p:cBhvr>
                                      <p:to>
                                        <p:strVal val="visible"/>
                                      </p:to>
                                    </p:set>
                                    <p:animEffect transition="in" filter="fade">
                                      <p:cBhvr>
                                        <p:cTn id="330" dur="1000"/>
                                        <p:tgtEl>
                                          <p:spTgt spid="4">
                                            <p:txEl>
                                              <p:pRg st="24" end="24"/>
                                            </p:txEl>
                                          </p:spTgt>
                                        </p:tgtEl>
                                      </p:cBhvr>
                                    </p:animEffect>
                                    <p:anim calcmode="lin" valueType="num">
                                      <p:cBhvr>
                                        <p:cTn id="331" dur="1000" fill="hold"/>
                                        <p:tgtEl>
                                          <p:spTgt spid="4">
                                            <p:txEl>
                                              <p:pRg st="24" end="24"/>
                                            </p:txEl>
                                          </p:spTgt>
                                        </p:tgtEl>
                                        <p:attrNameLst>
                                          <p:attrName>ppt_x</p:attrName>
                                        </p:attrNameLst>
                                      </p:cBhvr>
                                      <p:tavLst>
                                        <p:tav tm="0">
                                          <p:val>
                                            <p:strVal val="#ppt_x-.1"/>
                                          </p:val>
                                        </p:tav>
                                        <p:tav tm="100000">
                                          <p:val>
                                            <p:strVal val="#ppt_x"/>
                                          </p:val>
                                        </p:tav>
                                      </p:tavLst>
                                    </p:anim>
                                    <p:anim calcmode="lin" valueType="num">
                                      <p:cBhvr>
                                        <p:cTn id="332" dur="1000" fill="hold"/>
                                        <p:tgtEl>
                                          <p:spTgt spid="4">
                                            <p:txEl>
                                              <p:pRg st="24" end="24"/>
                                            </p:txEl>
                                          </p:spTgt>
                                        </p:tgtEl>
                                        <p:attrNameLst>
                                          <p:attrName>ppt_y</p:attrName>
                                        </p:attrNameLst>
                                      </p:cBhvr>
                                      <p:tavLst>
                                        <p:tav tm="0">
                                          <p:val>
                                            <p:strVal val="#ppt_y"/>
                                          </p:val>
                                        </p:tav>
                                        <p:tav tm="100000">
                                          <p:val>
                                            <p:strVal val="#ppt_y"/>
                                          </p:val>
                                        </p:tav>
                                      </p:tavLst>
                                    </p:anim>
                                  </p:childTnLst>
                                </p:cTn>
                              </p:par>
                            </p:childTnLst>
                          </p:cTn>
                        </p:par>
                        <p:par>
                          <p:cTn id="333" fill="hold">
                            <p:stCondLst>
                              <p:cond delay="10200"/>
                            </p:stCondLst>
                            <p:childTnLst>
                              <p:par>
                                <p:cTn id="334" presetID="40" presetClass="entr" presetSubtype="0" fill="hold" nodeType="afterEffect">
                                  <p:stCondLst>
                                    <p:cond delay="0"/>
                                  </p:stCondLst>
                                  <p:iterate type="lt">
                                    <p:tmPct val="10000"/>
                                  </p:iterate>
                                  <p:childTnLst>
                                    <p:set>
                                      <p:cBhvr>
                                        <p:cTn id="335" dur="1" fill="hold">
                                          <p:stCondLst>
                                            <p:cond delay="0"/>
                                          </p:stCondLst>
                                        </p:cTn>
                                        <p:tgtEl>
                                          <p:spTgt spid="4">
                                            <p:txEl>
                                              <p:pRg st="28" end="28"/>
                                            </p:txEl>
                                          </p:spTgt>
                                        </p:tgtEl>
                                        <p:attrNameLst>
                                          <p:attrName>style.visibility</p:attrName>
                                        </p:attrNameLst>
                                      </p:cBhvr>
                                      <p:to>
                                        <p:strVal val="visible"/>
                                      </p:to>
                                    </p:set>
                                    <p:animEffect transition="in" filter="fade">
                                      <p:cBhvr>
                                        <p:cTn id="336" dur="1000"/>
                                        <p:tgtEl>
                                          <p:spTgt spid="4">
                                            <p:txEl>
                                              <p:pRg st="28" end="28"/>
                                            </p:txEl>
                                          </p:spTgt>
                                        </p:tgtEl>
                                      </p:cBhvr>
                                    </p:animEffect>
                                    <p:anim calcmode="lin" valueType="num">
                                      <p:cBhvr>
                                        <p:cTn id="337" dur="1000" fill="hold"/>
                                        <p:tgtEl>
                                          <p:spTgt spid="4">
                                            <p:txEl>
                                              <p:pRg st="28" end="28"/>
                                            </p:txEl>
                                          </p:spTgt>
                                        </p:tgtEl>
                                        <p:attrNameLst>
                                          <p:attrName>ppt_x</p:attrName>
                                        </p:attrNameLst>
                                      </p:cBhvr>
                                      <p:tavLst>
                                        <p:tav tm="0">
                                          <p:val>
                                            <p:strVal val="#ppt_x-.1"/>
                                          </p:val>
                                        </p:tav>
                                        <p:tav tm="100000">
                                          <p:val>
                                            <p:strVal val="#ppt_x"/>
                                          </p:val>
                                        </p:tav>
                                      </p:tavLst>
                                    </p:anim>
                                    <p:anim calcmode="lin" valueType="num">
                                      <p:cBhvr>
                                        <p:cTn id="338" dur="1000" fill="hold"/>
                                        <p:tgtEl>
                                          <p:spTgt spid="4">
                                            <p:txEl>
                                              <p:pRg st="28" end="28"/>
                                            </p:txEl>
                                          </p:spTgt>
                                        </p:tgtEl>
                                        <p:attrNameLst>
                                          <p:attrName>ppt_y</p:attrName>
                                        </p:attrNameLst>
                                      </p:cBhvr>
                                      <p:tavLst>
                                        <p:tav tm="0">
                                          <p:val>
                                            <p:strVal val="#ppt_y"/>
                                          </p:val>
                                        </p:tav>
                                        <p:tav tm="100000">
                                          <p:val>
                                            <p:strVal val="#ppt_y"/>
                                          </p:val>
                                        </p:tav>
                                      </p:tavLst>
                                    </p:anim>
                                  </p:childTnLst>
                                </p:cTn>
                              </p:par>
                            </p:childTnLst>
                          </p:cTn>
                        </p:par>
                      </p:childTnLst>
                    </p:cTn>
                  </p:par>
                  <p:par>
                    <p:cTn id="339" fill="hold">
                      <p:stCondLst>
                        <p:cond delay="indefinite"/>
                      </p:stCondLst>
                      <p:childTnLst>
                        <p:par>
                          <p:cTn id="340" fill="hold">
                            <p:stCondLst>
                              <p:cond delay="0"/>
                            </p:stCondLst>
                            <p:childTnLst>
                              <p:par>
                                <p:cTn id="341" presetID="9" presetClass="entr" presetSubtype="0" fill="hold" grpId="0" nodeType="clickEffect">
                                  <p:stCondLst>
                                    <p:cond delay="0"/>
                                  </p:stCondLst>
                                  <p:childTnLst>
                                    <p:set>
                                      <p:cBhvr>
                                        <p:cTn id="342" dur="1" fill="hold">
                                          <p:stCondLst>
                                            <p:cond delay="0"/>
                                          </p:stCondLst>
                                        </p:cTn>
                                        <p:tgtEl>
                                          <p:spTgt spid="13327"/>
                                        </p:tgtEl>
                                        <p:attrNameLst>
                                          <p:attrName>style.visibility</p:attrName>
                                        </p:attrNameLst>
                                      </p:cBhvr>
                                      <p:to>
                                        <p:strVal val="visible"/>
                                      </p:to>
                                    </p:set>
                                    <p:animEffect transition="in" filter="dissolve">
                                      <p:cBhvr>
                                        <p:cTn id="343" dur="500"/>
                                        <p:tgtEl>
                                          <p:spTgt spid="13327"/>
                                        </p:tgtEl>
                                      </p:cBhvr>
                                    </p:animEffect>
                                  </p:childTnLst>
                                </p:cTn>
                              </p:par>
                            </p:childTnLst>
                          </p:cTn>
                        </p:par>
                      </p:childTnLst>
                    </p:cTn>
                  </p:par>
                  <p:par>
                    <p:cTn id="344" fill="hold">
                      <p:stCondLst>
                        <p:cond delay="indefinite"/>
                      </p:stCondLst>
                      <p:childTnLst>
                        <p:par>
                          <p:cTn id="345" fill="hold">
                            <p:stCondLst>
                              <p:cond delay="0"/>
                            </p:stCondLst>
                            <p:childTnLst>
                              <p:par>
                                <p:cTn id="346" presetID="9" presetClass="entr" presetSubtype="0" fill="hold" grpId="0" nodeType="clickEffect">
                                  <p:stCondLst>
                                    <p:cond delay="0"/>
                                  </p:stCondLst>
                                  <p:childTnLst>
                                    <p:set>
                                      <p:cBhvr>
                                        <p:cTn id="347" dur="1" fill="hold">
                                          <p:stCondLst>
                                            <p:cond delay="0"/>
                                          </p:stCondLst>
                                        </p:cTn>
                                        <p:tgtEl>
                                          <p:spTgt spid="13328"/>
                                        </p:tgtEl>
                                        <p:attrNameLst>
                                          <p:attrName>style.visibility</p:attrName>
                                        </p:attrNameLst>
                                      </p:cBhvr>
                                      <p:to>
                                        <p:strVal val="visible"/>
                                      </p:to>
                                    </p:set>
                                    <p:animEffect transition="in" filter="dissolve">
                                      <p:cBhvr>
                                        <p:cTn id="348" dur="500"/>
                                        <p:tgtEl>
                                          <p:spTgt spid="13328"/>
                                        </p:tgtEl>
                                      </p:cBhvr>
                                    </p:animEffect>
                                  </p:childTnLst>
                                </p:cTn>
                              </p:par>
                            </p:childTnLst>
                          </p:cTn>
                        </p:par>
                        <p:par>
                          <p:cTn id="349" fill="hold">
                            <p:stCondLst>
                              <p:cond delay="500"/>
                            </p:stCondLst>
                            <p:childTnLst>
                              <p:par>
                                <p:cTn id="350" presetID="10" presetClass="entr" presetSubtype="0" fill="hold" nodeType="afterEffect">
                                  <p:stCondLst>
                                    <p:cond delay="0"/>
                                  </p:stCondLst>
                                  <p:iterate type="wd">
                                    <p:tmPct val="0"/>
                                  </p:iterate>
                                  <p:childTnLst>
                                    <p:set>
                                      <p:cBhvr>
                                        <p:cTn id="351" dur="1" fill="hold">
                                          <p:stCondLst>
                                            <p:cond delay="0"/>
                                          </p:stCondLst>
                                        </p:cTn>
                                        <p:tgtEl>
                                          <p:spTgt spid="4">
                                            <p:txEl>
                                              <p:pRg st="1" end="1"/>
                                            </p:txEl>
                                          </p:spTgt>
                                        </p:tgtEl>
                                        <p:attrNameLst>
                                          <p:attrName>style.visibility</p:attrName>
                                        </p:attrNameLst>
                                      </p:cBhvr>
                                      <p:to>
                                        <p:strVal val="visible"/>
                                      </p:to>
                                    </p:set>
                                    <p:animEffect transition="in" filter="fade">
                                      <p:cBhvr>
                                        <p:cTn id="352" dur="3000"/>
                                        <p:tgtEl>
                                          <p:spTgt spid="4">
                                            <p:txEl>
                                              <p:pRg st="1" end="1"/>
                                            </p:txEl>
                                          </p:spTgt>
                                        </p:tgtEl>
                                      </p:cBhvr>
                                    </p:animEffect>
                                  </p:childTnLst>
                                </p:cTn>
                              </p:par>
                              <p:par>
                                <p:cTn id="353" presetID="10" presetClass="entr" presetSubtype="0" fill="hold" nodeType="withEffect">
                                  <p:stCondLst>
                                    <p:cond delay="0"/>
                                  </p:stCondLst>
                                  <p:iterate type="wd">
                                    <p:tmPct val="0"/>
                                  </p:iterate>
                                  <p:childTnLst>
                                    <p:set>
                                      <p:cBhvr>
                                        <p:cTn id="354" dur="1" fill="hold">
                                          <p:stCondLst>
                                            <p:cond delay="0"/>
                                          </p:stCondLst>
                                        </p:cTn>
                                        <p:tgtEl>
                                          <p:spTgt spid="4">
                                            <p:txEl>
                                              <p:pRg st="2" end="2"/>
                                            </p:txEl>
                                          </p:spTgt>
                                        </p:tgtEl>
                                        <p:attrNameLst>
                                          <p:attrName>style.visibility</p:attrName>
                                        </p:attrNameLst>
                                      </p:cBhvr>
                                      <p:to>
                                        <p:strVal val="visible"/>
                                      </p:to>
                                    </p:set>
                                    <p:animEffect transition="in" filter="fade">
                                      <p:cBhvr>
                                        <p:cTn id="355" dur="3000"/>
                                        <p:tgtEl>
                                          <p:spTgt spid="4">
                                            <p:txEl>
                                              <p:pRg st="2" end="2"/>
                                            </p:txEl>
                                          </p:spTgt>
                                        </p:tgtEl>
                                      </p:cBhvr>
                                    </p:animEffect>
                                  </p:childTnLst>
                                </p:cTn>
                              </p:par>
                              <p:par>
                                <p:cTn id="356" presetID="10" presetClass="entr" presetSubtype="0" fill="hold" nodeType="withEffect">
                                  <p:stCondLst>
                                    <p:cond delay="0"/>
                                  </p:stCondLst>
                                  <p:iterate type="lt">
                                    <p:tmPct val="0"/>
                                  </p:iterate>
                                  <p:childTnLst>
                                    <p:set>
                                      <p:cBhvr>
                                        <p:cTn id="357" dur="1" fill="hold">
                                          <p:stCondLst>
                                            <p:cond delay="0"/>
                                          </p:stCondLst>
                                        </p:cTn>
                                        <p:tgtEl>
                                          <p:spTgt spid="4">
                                            <p:txEl>
                                              <p:pRg st="3" end="3"/>
                                            </p:txEl>
                                          </p:spTgt>
                                        </p:tgtEl>
                                        <p:attrNameLst>
                                          <p:attrName>style.visibility</p:attrName>
                                        </p:attrNameLst>
                                      </p:cBhvr>
                                      <p:to>
                                        <p:strVal val="visible"/>
                                      </p:to>
                                    </p:set>
                                    <p:animEffect transition="in" filter="fade">
                                      <p:cBhvr>
                                        <p:cTn id="358" dur="3000"/>
                                        <p:tgtEl>
                                          <p:spTgt spid="4">
                                            <p:txEl>
                                              <p:pRg st="3" end="3"/>
                                            </p:txEl>
                                          </p:spTgt>
                                        </p:tgtEl>
                                      </p:cBhvr>
                                    </p:animEffect>
                                  </p:childTnLst>
                                </p:cTn>
                              </p:par>
                              <p:par>
                                <p:cTn id="359" presetID="10" presetClass="entr" presetSubtype="0" fill="hold" nodeType="withEffect">
                                  <p:stCondLst>
                                    <p:cond delay="0"/>
                                  </p:stCondLst>
                                  <p:iterate type="lt">
                                    <p:tmPct val="0"/>
                                  </p:iterate>
                                  <p:childTnLst>
                                    <p:set>
                                      <p:cBhvr>
                                        <p:cTn id="360" dur="1" fill="hold">
                                          <p:stCondLst>
                                            <p:cond delay="0"/>
                                          </p:stCondLst>
                                        </p:cTn>
                                        <p:tgtEl>
                                          <p:spTgt spid="4">
                                            <p:txEl>
                                              <p:pRg st="4" end="4"/>
                                            </p:txEl>
                                          </p:spTgt>
                                        </p:tgtEl>
                                        <p:attrNameLst>
                                          <p:attrName>style.visibility</p:attrName>
                                        </p:attrNameLst>
                                      </p:cBhvr>
                                      <p:to>
                                        <p:strVal val="visible"/>
                                      </p:to>
                                    </p:set>
                                    <p:animEffect transition="in" filter="fade">
                                      <p:cBhvr>
                                        <p:cTn id="361" dur="3000"/>
                                        <p:tgtEl>
                                          <p:spTgt spid="4">
                                            <p:txEl>
                                              <p:pRg st="4" end="4"/>
                                            </p:txEl>
                                          </p:spTgt>
                                        </p:tgtEl>
                                      </p:cBhvr>
                                    </p:animEffect>
                                  </p:childTnLst>
                                </p:cTn>
                              </p:par>
                              <p:par>
                                <p:cTn id="362" presetID="10" presetClass="entr" presetSubtype="0" fill="hold" nodeType="withEffect">
                                  <p:stCondLst>
                                    <p:cond delay="0"/>
                                  </p:stCondLst>
                                  <p:iterate type="lt">
                                    <p:tmPct val="0"/>
                                  </p:iterate>
                                  <p:childTnLst>
                                    <p:set>
                                      <p:cBhvr>
                                        <p:cTn id="363" dur="1" fill="hold">
                                          <p:stCondLst>
                                            <p:cond delay="0"/>
                                          </p:stCondLst>
                                        </p:cTn>
                                        <p:tgtEl>
                                          <p:spTgt spid="4">
                                            <p:txEl>
                                              <p:pRg st="5" end="5"/>
                                            </p:txEl>
                                          </p:spTgt>
                                        </p:tgtEl>
                                        <p:attrNameLst>
                                          <p:attrName>style.visibility</p:attrName>
                                        </p:attrNameLst>
                                      </p:cBhvr>
                                      <p:to>
                                        <p:strVal val="visible"/>
                                      </p:to>
                                    </p:set>
                                    <p:animEffect transition="in" filter="fade">
                                      <p:cBhvr>
                                        <p:cTn id="364" dur="3000"/>
                                        <p:tgtEl>
                                          <p:spTgt spid="4">
                                            <p:txEl>
                                              <p:pRg st="5" end="5"/>
                                            </p:txEl>
                                          </p:spTgt>
                                        </p:tgtEl>
                                      </p:cBhvr>
                                    </p:animEffect>
                                  </p:childTnLst>
                                </p:cTn>
                              </p:par>
                            </p:childTnLst>
                          </p:cTn>
                        </p:par>
                        <p:par>
                          <p:cTn id="365" fill="hold">
                            <p:stCondLst>
                              <p:cond delay="3500"/>
                            </p:stCondLst>
                            <p:childTnLst>
                              <p:par>
                                <p:cTn id="366" presetID="10" presetClass="entr" presetSubtype="0" fill="hold" nodeType="afterEffect">
                                  <p:stCondLst>
                                    <p:cond delay="0"/>
                                  </p:stCondLst>
                                  <p:iterate type="wd">
                                    <p:tmPct val="0"/>
                                  </p:iterate>
                                  <p:childTnLst>
                                    <p:set>
                                      <p:cBhvr>
                                        <p:cTn id="367" dur="1" fill="hold">
                                          <p:stCondLst>
                                            <p:cond delay="0"/>
                                          </p:stCondLst>
                                        </p:cTn>
                                        <p:tgtEl>
                                          <p:spTgt spid="4">
                                            <p:txEl>
                                              <p:pRg st="6" end="6"/>
                                            </p:txEl>
                                          </p:spTgt>
                                        </p:tgtEl>
                                        <p:attrNameLst>
                                          <p:attrName>style.visibility</p:attrName>
                                        </p:attrNameLst>
                                      </p:cBhvr>
                                      <p:to>
                                        <p:strVal val="visible"/>
                                      </p:to>
                                    </p:set>
                                    <p:animEffect transition="in" filter="fade">
                                      <p:cBhvr>
                                        <p:cTn id="368" dur="3000"/>
                                        <p:tgtEl>
                                          <p:spTgt spid="4">
                                            <p:txEl>
                                              <p:pRg st="6" end="6"/>
                                            </p:txEl>
                                          </p:spTgt>
                                        </p:tgtEl>
                                      </p:cBhvr>
                                    </p:animEffect>
                                  </p:childTnLst>
                                </p:cTn>
                              </p:par>
                            </p:childTnLst>
                          </p:cTn>
                        </p:par>
                        <p:par>
                          <p:cTn id="369" fill="hold">
                            <p:stCondLst>
                              <p:cond delay="6500"/>
                            </p:stCondLst>
                            <p:childTnLst>
                              <p:par>
                                <p:cTn id="370" presetID="10" presetClass="entr" presetSubtype="0" fill="hold" nodeType="afterEffect">
                                  <p:stCondLst>
                                    <p:cond delay="0"/>
                                  </p:stCondLst>
                                  <p:iterate type="wd">
                                    <p:tmPct val="0"/>
                                  </p:iterate>
                                  <p:childTnLst>
                                    <p:set>
                                      <p:cBhvr>
                                        <p:cTn id="371" dur="1" fill="hold">
                                          <p:stCondLst>
                                            <p:cond delay="0"/>
                                          </p:stCondLst>
                                        </p:cTn>
                                        <p:tgtEl>
                                          <p:spTgt spid="4">
                                            <p:txEl>
                                              <p:pRg st="7" end="7"/>
                                            </p:txEl>
                                          </p:spTgt>
                                        </p:tgtEl>
                                        <p:attrNameLst>
                                          <p:attrName>style.visibility</p:attrName>
                                        </p:attrNameLst>
                                      </p:cBhvr>
                                      <p:to>
                                        <p:strVal val="visible"/>
                                      </p:to>
                                    </p:set>
                                    <p:animEffect transition="in" filter="fade">
                                      <p:cBhvr>
                                        <p:cTn id="372" dur="3000"/>
                                        <p:tgtEl>
                                          <p:spTgt spid="4">
                                            <p:txEl>
                                              <p:pRg st="7" end="7"/>
                                            </p:txEl>
                                          </p:spTgt>
                                        </p:tgtEl>
                                      </p:cBhvr>
                                    </p:animEffect>
                                  </p:childTnLst>
                                </p:cTn>
                              </p:par>
                              <p:par>
                                <p:cTn id="373" presetID="10" presetClass="entr" presetSubtype="0" fill="hold" nodeType="withEffect">
                                  <p:stCondLst>
                                    <p:cond delay="0"/>
                                  </p:stCondLst>
                                  <p:iterate type="wd">
                                    <p:tmPct val="0"/>
                                  </p:iterate>
                                  <p:childTnLst>
                                    <p:set>
                                      <p:cBhvr>
                                        <p:cTn id="374" dur="1" fill="hold">
                                          <p:stCondLst>
                                            <p:cond delay="0"/>
                                          </p:stCondLst>
                                        </p:cTn>
                                        <p:tgtEl>
                                          <p:spTgt spid="4">
                                            <p:txEl>
                                              <p:pRg st="8" end="8"/>
                                            </p:txEl>
                                          </p:spTgt>
                                        </p:tgtEl>
                                        <p:attrNameLst>
                                          <p:attrName>style.visibility</p:attrName>
                                        </p:attrNameLst>
                                      </p:cBhvr>
                                      <p:to>
                                        <p:strVal val="visible"/>
                                      </p:to>
                                    </p:set>
                                    <p:animEffect transition="in" filter="fade">
                                      <p:cBhvr>
                                        <p:cTn id="375" dur="3000"/>
                                        <p:tgtEl>
                                          <p:spTgt spid="4">
                                            <p:txEl>
                                              <p:pRg st="8" end="8"/>
                                            </p:txEl>
                                          </p:spTgt>
                                        </p:tgtEl>
                                      </p:cBhvr>
                                    </p:animEffect>
                                  </p:childTnLst>
                                </p:cTn>
                              </p:par>
                              <p:par>
                                <p:cTn id="376" presetID="10" presetClass="entr" presetSubtype="0" fill="hold" nodeType="withEffect">
                                  <p:stCondLst>
                                    <p:cond delay="0"/>
                                  </p:stCondLst>
                                  <p:iterate type="wd">
                                    <p:tmPct val="0"/>
                                  </p:iterate>
                                  <p:childTnLst>
                                    <p:set>
                                      <p:cBhvr>
                                        <p:cTn id="377" dur="1" fill="hold">
                                          <p:stCondLst>
                                            <p:cond delay="0"/>
                                          </p:stCondLst>
                                        </p:cTn>
                                        <p:tgtEl>
                                          <p:spTgt spid="4">
                                            <p:txEl>
                                              <p:pRg st="9" end="9"/>
                                            </p:txEl>
                                          </p:spTgt>
                                        </p:tgtEl>
                                        <p:attrNameLst>
                                          <p:attrName>style.visibility</p:attrName>
                                        </p:attrNameLst>
                                      </p:cBhvr>
                                      <p:to>
                                        <p:strVal val="visible"/>
                                      </p:to>
                                    </p:set>
                                    <p:animEffect transition="in" filter="fade">
                                      <p:cBhvr>
                                        <p:cTn id="378" dur="3000"/>
                                        <p:tgtEl>
                                          <p:spTgt spid="4">
                                            <p:txEl>
                                              <p:pRg st="9" end="9"/>
                                            </p:txEl>
                                          </p:spTgt>
                                        </p:tgtEl>
                                      </p:cBhvr>
                                    </p:animEffect>
                                  </p:childTnLst>
                                </p:cTn>
                              </p:par>
                              <p:par>
                                <p:cTn id="379" presetID="10" presetClass="entr" presetSubtype="0" fill="hold" nodeType="withEffect">
                                  <p:stCondLst>
                                    <p:cond delay="0"/>
                                  </p:stCondLst>
                                  <p:iterate type="wd">
                                    <p:tmPct val="0"/>
                                  </p:iterate>
                                  <p:childTnLst>
                                    <p:set>
                                      <p:cBhvr>
                                        <p:cTn id="380" dur="1" fill="hold">
                                          <p:stCondLst>
                                            <p:cond delay="0"/>
                                          </p:stCondLst>
                                        </p:cTn>
                                        <p:tgtEl>
                                          <p:spTgt spid="4">
                                            <p:txEl>
                                              <p:pRg st="10" end="10"/>
                                            </p:txEl>
                                          </p:spTgt>
                                        </p:tgtEl>
                                        <p:attrNameLst>
                                          <p:attrName>style.visibility</p:attrName>
                                        </p:attrNameLst>
                                      </p:cBhvr>
                                      <p:to>
                                        <p:strVal val="visible"/>
                                      </p:to>
                                    </p:set>
                                    <p:animEffect transition="in" filter="fade">
                                      <p:cBhvr>
                                        <p:cTn id="381" dur="3000"/>
                                        <p:tgtEl>
                                          <p:spTgt spid="4">
                                            <p:txEl>
                                              <p:pRg st="10" end="10"/>
                                            </p:txEl>
                                          </p:spTgt>
                                        </p:tgtEl>
                                      </p:cBhvr>
                                    </p:animEffect>
                                  </p:childTnLst>
                                </p:cTn>
                              </p:par>
                              <p:par>
                                <p:cTn id="382" presetID="10" presetClass="entr" presetSubtype="0" fill="hold" nodeType="withEffect">
                                  <p:stCondLst>
                                    <p:cond delay="0"/>
                                  </p:stCondLst>
                                  <p:iterate type="wd">
                                    <p:tmPct val="0"/>
                                  </p:iterate>
                                  <p:childTnLst>
                                    <p:set>
                                      <p:cBhvr>
                                        <p:cTn id="383" dur="1" fill="hold">
                                          <p:stCondLst>
                                            <p:cond delay="0"/>
                                          </p:stCondLst>
                                        </p:cTn>
                                        <p:tgtEl>
                                          <p:spTgt spid="4">
                                            <p:txEl>
                                              <p:pRg st="11" end="11"/>
                                            </p:txEl>
                                          </p:spTgt>
                                        </p:tgtEl>
                                        <p:attrNameLst>
                                          <p:attrName>style.visibility</p:attrName>
                                        </p:attrNameLst>
                                      </p:cBhvr>
                                      <p:to>
                                        <p:strVal val="visible"/>
                                      </p:to>
                                    </p:set>
                                    <p:animEffect transition="in" filter="fade">
                                      <p:cBhvr>
                                        <p:cTn id="384" dur="3000"/>
                                        <p:tgtEl>
                                          <p:spTgt spid="4">
                                            <p:txEl>
                                              <p:pRg st="11" end="11"/>
                                            </p:txEl>
                                          </p:spTgt>
                                        </p:tgtEl>
                                      </p:cBhvr>
                                    </p:animEffect>
                                  </p:childTnLst>
                                </p:cTn>
                              </p:par>
                              <p:par>
                                <p:cTn id="385" presetID="10" presetClass="entr" presetSubtype="0" fill="hold" nodeType="withEffect">
                                  <p:stCondLst>
                                    <p:cond delay="0"/>
                                  </p:stCondLst>
                                  <p:iterate type="wd">
                                    <p:tmPct val="0"/>
                                  </p:iterate>
                                  <p:childTnLst>
                                    <p:set>
                                      <p:cBhvr>
                                        <p:cTn id="386" dur="1" fill="hold">
                                          <p:stCondLst>
                                            <p:cond delay="0"/>
                                          </p:stCondLst>
                                        </p:cTn>
                                        <p:tgtEl>
                                          <p:spTgt spid="4">
                                            <p:txEl>
                                              <p:pRg st="12" end="12"/>
                                            </p:txEl>
                                          </p:spTgt>
                                        </p:tgtEl>
                                        <p:attrNameLst>
                                          <p:attrName>style.visibility</p:attrName>
                                        </p:attrNameLst>
                                      </p:cBhvr>
                                      <p:to>
                                        <p:strVal val="visible"/>
                                      </p:to>
                                    </p:set>
                                    <p:animEffect transition="in" filter="fade">
                                      <p:cBhvr>
                                        <p:cTn id="387" dur="3000"/>
                                        <p:tgtEl>
                                          <p:spTgt spid="4">
                                            <p:txEl>
                                              <p:pRg st="12" end="12"/>
                                            </p:txEl>
                                          </p:spTgt>
                                        </p:tgtEl>
                                      </p:cBhvr>
                                    </p:animEffect>
                                  </p:childTnLst>
                                </p:cTn>
                              </p:par>
                              <p:par>
                                <p:cTn id="388" presetID="10" presetClass="entr" presetSubtype="0" fill="hold" nodeType="withEffect">
                                  <p:stCondLst>
                                    <p:cond delay="0"/>
                                  </p:stCondLst>
                                  <p:iterate type="wd">
                                    <p:tmPct val="0"/>
                                  </p:iterate>
                                  <p:childTnLst>
                                    <p:set>
                                      <p:cBhvr>
                                        <p:cTn id="389" dur="1" fill="hold">
                                          <p:stCondLst>
                                            <p:cond delay="0"/>
                                          </p:stCondLst>
                                        </p:cTn>
                                        <p:tgtEl>
                                          <p:spTgt spid="4">
                                            <p:txEl>
                                              <p:pRg st="13" end="13"/>
                                            </p:txEl>
                                          </p:spTgt>
                                        </p:tgtEl>
                                        <p:attrNameLst>
                                          <p:attrName>style.visibility</p:attrName>
                                        </p:attrNameLst>
                                      </p:cBhvr>
                                      <p:to>
                                        <p:strVal val="visible"/>
                                      </p:to>
                                    </p:set>
                                    <p:animEffect transition="in" filter="fade">
                                      <p:cBhvr>
                                        <p:cTn id="390" dur="3000"/>
                                        <p:tgtEl>
                                          <p:spTgt spid="4">
                                            <p:txEl>
                                              <p:pRg st="13" end="13"/>
                                            </p:txEl>
                                          </p:spTgt>
                                        </p:tgtEl>
                                      </p:cBhvr>
                                    </p:animEffect>
                                  </p:childTnLst>
                                </p:cTn>
                              </p:par>
                              <p:par>
                                <p:cTn id="391" presetID="10" presetClass="entr" presetSubtype="0" fill="hold" nodeType="withEffect">
                                  <p:stCondLst>
                                    <p:cond delay="0"/>
                                  </p:stCondLst>
                                  <p:iterate type="wd">
                                    <p:tmPct val="0"/>
                                  </p:iterate>
                                  <p:childTnLst>
                                    <p:set>
                                      <p:cBhvr>
                                        <p:cTn id="392" dur="1" fill="hold">
                                          <p:stCondLst>
                                            <p:cond delay="0"/>
                                          </p:stCondLst>
                                        </p:cTn>
                                        <p:tgtEl>
                                          <p:spTgt spid="4">
                                            <p:txEl>
                                              <p:pRg st="14" end="14"/>
                                            </p:txEl>
                                          </p:spTgt>
                                        </p:tgtEl>
                                        <p:attrNameLst>
                                          <p:attrName>style.visibility</p:attrName>
                                        </p:attrNameLst>
                                      </p:cBhvr>
                                      <p:to>
                                        <p:strVal val="visible"/>
                                      </p:to>
                                    </p:set>
                                    <p:animEffect transition="in" filter="fade">
                                      <p:cBhvr>
                                        <p:cTn id="393" dur="3000"/>
                                        <p:tgtEl>
                                          <p:spTgt spid="4">
                                            <p:txEl>
                                              <p:pRg st="14" end="14"/>
                                            </p:txEl>
                                          </p:spTgt>
                                        </p:tgtEl>
                                      </p:cBhvr>
                                    </p:animEffect>
                                  </p:childTnLst>
                                </p:cTn>
                              </p:par>
                              <p:par>
                                <p:cTn id="394" presetID="10" presetClass="entr" presetSubtype="0" fill="hold" nodeType="withEffect">
                                  <p:stCondLst>
                                    <p:cond delay="0"/>
                                  </p:stCondLst>
                                  <p:iterate type="wd">
                                    <p:tmPct val="0"/>
                                  </p:iterate>
                                  <p:childTnLst>
                                    <p:set>
                                      <p:cBhvr>
                                        <p:cTn id="395" dur="1" fill="hold">
                                          <p:stCondLst>
                                            <p:cond delay="0"/>
                                          </p:stCondLst>
                                        </p:cTn>
                                        <p:tgtEl>
                                          <p:spTgt spid="4">
                                            <p:txEl>
                                              <p:pRg st="15" end="15"/>
                                            </p:txEl>
                                          </p:spTgt>
                                        </p:tgtEl>
                                        <p:attrNameLst>
                                          <p:attrName>style.visibility</p:attrName>
                                        </p:attrNameLst>
                                      </p:cBhvr>
                                      <p:to>
                                        <p:strVal val="visible"/>
                                      </p:to>
                                    </p:set>
                                    <p:animEffect transition="in" filter="fade">
                                      <p:cBhvr>
                                        <p:cTn id="396" dur="3000"/>
                                        <p:tgtEl>
                                          <p:spTgt spid="4">
                                            <p:txEl>
                                              <p:pRg st="15" end="15"/>
                                            </p:txEl>
                                          </p:spTgt>
                                        </p:tgtEl>
                                      </p:cBhvr>
                                    </p:animEffect>
                                  </p:childTnLst>
                                </p:cTn>
                              </p:par>
                              <p:par>
                                <p:cTn id="397" presetID="10" presetClass="entr" presetSubtype="0" fill="hold" nodeType="withEffect">
                                  <p:stCondLst>
                                    <p:cond delay="0"/>
                                  </p:stCondLst>
                                  <p:iterate type="wd">
                                    <p:tmPct val="0"/>
                                  </p:iterate>
                                  <p:childTnLst>
                                    <p:set>
                                      <p:cBhvr>
                                        <p:cTn id="398" dur="1" fill="hold">
                                          <p:stCondLst>
                                            <p:cond delay="0"/>
                                          </p:stCondLst>
                                        </p:cTn>
                                        <p:tgtEl>
                                          <p:spTgt spid="4">
                                            <p:txEl>
                                              <p:pRg st="16" end="16"/>
                                            </p:txEl>
                                          </p:spTgt>
                                        </p:tgtEl>
                                        <p:attrNameLst>
                                          <p:attrName>style.visibility</p:attrName>
                                        </p:attrNameLst>
                                      </p:cBhvr>
                                      <p:to>
                                        <p:strVal val="visible"/>
                                      </p:to>
                                    </p:set>
                                    <p:animEffect transition="in" filter="fade">
                                      <p:cBhvr>
                                        <p:cTn id="399" dur="3000"/>
                                        <p:tgtEl>
                                          <p:spTgt spid="4">
                                            <p:txEl>
                                              <p:pRg st="16" end="16"/>
                                            </p:txEl>
                                          </p:spTgt>
                                        </p:tgtEl>
                                      </p:cBhvr>
                                    </p:animEffect>
                                  </p:childTnLst>
                                </p:cTn>
                              </p:par>
                              <p:par>
                                <p:cTn id="400" presetID="10" presetClass="entr" presetSubtype="0" fill="hold" nodeType="withEffect">
                                  <p:stCondLst>
                                    <p:cond delay="0"/>
                                  </p:stCondLst>
                                  <p:iterate type="wd">
                                    <p:tmPct val="0"/>
                                  </p:iterate>
                                  <p:childTnLst>
                                    <p:set>
                                      <p:cBhvr>
                                        <p:cTn id="401" dur="1" fill="hold">
                                          <p:stCondLst>
                                            <p:cond delay="0"/>
                                          </p:stCondLst>
                                        </p:cTn>
                                        <p:tgtEl>
                                          <p:spTgt spid="4">
                                            <p:txEl>
                                              <p:pRg st="17" end="17"/>
                                            </p:txEl>
                                          </p:spTgt>
                                        </p:tgtEl>
                                        <p:attrNameLst>
                                          <p:attrName>style.visibility</p:attrName>
                                        </p:attrNameLst>
                                      </p:cBhvr>
                                      <p:to>
                                        <p:strVal val="visible"/>
                                      </p:to>
                                    </p:set>
                                    <p:animEffect transition="in" filter="fade">
                                      <p:cBhvr>
                                        <p:cTn id="402" dur="3000"/>
                                        <p:tgtEl>
                                          <p:spTgt spid="4">
                                            <p:txEl>
                                              <p:pRg st="17" end="17"/>
                                            </p:txEl>
                                          </p:spTgt>
                                        </p:tgtEl>
                                      </p:cBhvr>
                                    </p:animEffect>
                                  </p:childTnLst>
                                </p:cTn>
                              </p:par>
                              <p:par>
                                <p:cTn id="403" presetID="10" presetClass="entr" presetSubtype="0" fill="hold" nodeType="withEffect">
                                  <p:stCondLst>
                                    <p:cond delay="0"/>
                                  </p:stCondLst>
                                  <p:iterate type="wd">
                                    <p:tmPct val="0"/>
                                  </p:iterate>
                                  <p:childTnLst>
                                    <p:set>
                                      <p:cBhvr>
                                        <p:cTn id="404" dur="1" fill="hold">
                                          <p:stCondLst>
                                            <p:cond delay="0"/>
                                          </p:stCondLst>
                                        </p:cTn>
                                        <p:tgtEl>
                                          <p:spTgt spid="4">
                                            <p:txEl>
                                              <p:pRg st="18" end="18"/>
                                            </p:txEl>
                                          </p:spTgt>
                                        </p:tgtEl>
                                        <p:attrNameLst>
                                          <p:attrName>style.visibility</p:attrName>
                                        </p:attrNameLst>
                                      </p:cBhvr>
                                      <p:to>
                                        <p:strVal val="visible"/>
                                      </p:to>
                                    </p:set>
                                    <p:animEffect transition="in" filter="fade">
                                      <p:cBhvr>
                                        <p:cTn id="405" dur="3000"/>
                                        <p:tgtEl>
                                          <p:spTgt spid="4">
                                            <p:txEl>
                                              <p:pRg st="18" end="18"/>
                                            </p:txEl>
                                          </p:spTgt>
                                        </p:tgtEl>
                                      </p:cBhvr>
                                    </p:animEffect>
                                  </p:childTnLst>
                                </p:cTn>
                              </p:par>
                              <p:par>
                                <p:cTn id="406" presetID="10" presetClass="entr" presetSubtype="0" fill="hold" nodeType="withEffect">
                                  <p:stCondLst>
                                    <p:cond delay="0"/>
                                  </p:stCondLst>
                                  <p:iterate type="wd">
                                    <p:tmPct val="0"/>
                                  </p:iterate>
                                  <p:childTnLst>
                                    <p:set>
                                      <p:cBhvr>
                                        <p:cTn id="407" dur="1" fill="hold">
                                          <p:stCondLst>
                                            <p:cond delay="0"/>
                                          </p:stCondLst>
                                        </p:cTn>
                                        <p:tgtEl>
                                          <p:spTgt spid="4">
                                            <p:txEl>
                                              <p:pRg st="19" end="19"/>
                                            </p:txEl>
                                          </p:spTgt>
                                        </p:tgtEl>
                                        <p:attrNameLst>
                                          <p:attrName>style.visibility</p:attrName>
                                        </p:attrNameLst>
                                      </p:cBhvr>
                                      <p:to>
                                        <p:strVal val="visible"/>
                                      </p:to>
                                    </p:set>
                                    <p:animEffect transition="in" filter="fade">
                                      <p:cBhvr>
                                        <p:cTn id="408" dur="3000"/>
                                        <p:tgtEl>
                                          <p:spTgt spid="4">
                                            <p:txEl>
                                              <p:pRg st="19" end="19"/>
                                            </p:txEl>
                                          </p:spTgt>
                                        </p:tgtEl>
                                      </p:cBhvr>
                                    </p:animEffect>
                                  </p:childTnLst>
                                </p:cTn>
                              </p:par>
                              <p:par>
                                <p:cTn id="409" presetID="10" presetClass="entr" presetSubtype="0" fill="hold" nodeType="withEffect">
                                  <p:stCondLst>
                                    <p:cond delay="0"/>
                                  </p:stCondLst>
                                  <p:iterate type="wd">
                                    <p:tmPct val="0"/>
                                  </p:iterate>
                                  <p:childTnLst>
                                    <p:set>
                                      <p:cBhvr>
                                        <p:cTn id="410" dur="1" fill="hold">
                                          <p:stCondLst>
                                            <p:cond delay="0"/>
                                          </p:stCondLst>
                                        </p:cTn>
                                        <p:tgtEl>
                                          <p:spTgt spid="4">
                                            <p:txEl>
                                              <p:pRg st="20" end="20"/>
                                            </p:txEl>
                                          </p:spTgt>
                                        </p:tgtEl>
                                        <p:attrNameLst>
                                          <p:attrName>style.visibility</p:attrName>
                                        </p:attrNameLst>
                                      </p:cBhvr>
                                      <p:to>
                                        <p:strVal val="visible"/>
                                      </p:to>
                                    </p:set>
                                    <p:animEffect transition="in" filter="fade">
                                      <p:cBhvr>
                                        <p:cTn id="411" dur="3000"/>
                                        <p:tgtEl>
                                          <p:spTgt spid="4">
                                            <p:txEl>
                                              <p:pRg st="20" end="20"/>
                                            </p:txEl>
                                          </p:spTgt>
                                        </p:tgtEl>
                                      </p:cBhvr>
                                    </p:animEffect>
                                  </p:childTnLst>
                                </p:cTn>
                              </p:par>
                            </p:childTnLst>
                          </p:cTn>
                        </p:par>
                        <p:par>
                          <p:cTn id="412" fill="hold">
                            <p:stCondLst>
                              <p:cond delay="9500"/>
                            </p:stCondLst>
                            <p:childTnLst>
                              <p:par>
                                <p:cTn id="413" presetID="10" presetClass="entr" presetSubtype="0" fill="hold" nodeType="afterEffect">
                                  <p:stCondLst>
                                    <p:cond delay="0"/>
                                  </p:stCondLst>
                                  <p:iterate type="lt">
                                    <p:tmPct val="0"/>
                                  </p:iterate>
                                  <p:childTnLst>
                                    <p:set>
                                      <p:cBhvr>
                                        <p:cTn id="414" dur="1" fill="hold">
                                          <p:stCondLst>
                                            <p:cond delay="0"/>
                                          </p:stCondLst>
                                        </p:cTn>
                                        <p:tgtEl>
                                          <p:spTgt spid="4">
                                            <p:txEl>
                                              <p:pRg st="23" end="23"/>
                                            </p:txEl>
                                          </p:spTgt>
                                        </p:tgtEl>
                                        <p:attrNameLst>
                                          <p:attrName>style.visibility</p:attrName>
                                        </p:attrNameLst>
                                      </p:cBhvr>
                                      <p:to>
                                        <p:strVal val="visible"/>
                                      </p:to>
                                    </p:set>
                                    <p:animEffect transition="in" filter="fade">
                                      <p:cBhvr>
                                        <p:cTn id="415" dur="2000"/>
                                        <p:tgtEl>
                                          <p:spTgt spid="4">
                                            <p:txEl>
                                              <p:pRg st="23" end="23"/>
                                            </p:txEl>
                                          </p:spTgt>
                                        </p:tgtEl>
                                      </p:cBhvr>
                                    </p:animEffect>
                                  </p:childTnLst>
                                </p:cTn>
                              </p:par>
                              <p:par>
                                <p:cTn id="416" presetID="10" presetClass="entr" presetSubtype="0" fill="hold" nodeType="withEffect">
                                  <p:stCondLst>
                                    <p:cond delay="0"/>
                                  </p:stCondLst>
                                  <p:iterate type="lt">
                                    <p:tmPct val="0"/>
                                  </p:iterate>
                                  <p:childTnLst>
                                    <p:set>
                                      <p:cBhvr>
                                        <p:cTn id="417" dur="1" fill="hold">
                                          <p:stCondLst>
                                            <p:cond delay="0"/>
                                          </p:stCondLst>
                                        </p:cTn>
                                        <p:tgtEl>
                                          <p:spTgt spid="4">
                                            <p:txEl>
                                              <p:pRg st="24" end="24"/>
                                            </p:txEl>
                                          </p:spTgt>
                                        </p:tgtEl>
                                        <p:attrNameLst>
                                          <p:attrName>style.visibility</p:attrName>
                                        </p:attrNameLst>
                                      </p:cBhvr>
                                      <p:to>
                                        <p:strVal val="visible"/>
                                      </p:to>
                                    </p:set>
                                    <p:animEffect transition="in" filter="fade">
                                      <p:cBhvr>
                                        <p:cTn id="418" dur="2000"/>
                                        <p:tgtEl>
                                          <p:spTgt spid="4">
                                            <p:txEl>
                                              <p:pRg st="24" end="24"/>
                                            </p:txEl>
                                          </p:spTgt>
                                        </p:tgtEl>
                                      </p:cBhvr>
                                    </p:animEffect>
                                  </p:childTnLst>
                                </p:cTn>
                              </p:par>
                              <p:par>
                                <p:cTn id="419" presetID="10" presetClass="entr" presetSubtype="0" fill="hold" nodeType="withEffect">
                                  <p:stCondLst>
                                    <p:cond delay="0"/>
                                  </p:stCondLst>
                                  <p:iterate type="lt">
                                    <p:tmPct val="0"/>
                                  </p:iterate>
                                  <p:childTnLst>
                                    <p:set>
                                      <p:cBhvr>
                                        <p:cTn id="420" dur="1" fill="hold">
                                          <p:stCondLst>
                                            <p:cond delay="0"/>
                                          </p:stCondLst>
                                        </p:cTn>
                                        <p:tgtEl>
                                          <p:spTgt spid="4">
                                            <p:txEl>
                                              <p:pRg st="25" end="25"/>
                                            </p:txEl>
                                          </p:spTgt>
                                        </p:tgtEl>
                                        <p:attrNameLst>
                                          <p:attrName>style.visibility</p:attrName>
                                        </p:attrNameLst>
                                      </p:cBhvr>
                                      <p:to>
                                        <p:strVal val="visible"/>
                                      </p:to>
                                    </p:set>
                                    <p:animEffect transition="in" filter="fade">
                                      <p:cBhvr>
                                        <p:cTn id="421" dur="2000"/>
                                        <p:tgtEl>
                                          <p:spTgt spid="4">
                                            <p:txEl>
                                              <p:pRg st="25" end="25"/>
                                            </p:txEl>
                                          </p:spTgt>
                                        </p:tgtEl>
                                      </p:cBhvr>
                                    </p:animEffect>
                                  </p:childTnLst>
                                </p:cTn>
                              </p:par>
                              <p:par>
                                <p:cTn id="422" presetID="10" presetClass="entr" presetSubtype="0" fill="hold" nodeType="withEffect">
                                  <p:stCondLst>
                                    <p:cond delay="0"/>
                                  </p:stCondLst>
                                  <p:iterate type="lt">
                                    <p:tmPct val="0"/>
                                  </p:iterate>
                                  <p:childTnLst>
                                    <p:set>
                                      <p:cBhvr>
                                        <p:cTn id="423" dur="1" fill="hold">
                                          <p:stCondLst>
                                            <p:cond delay="0"/>
                                          </p:stCondLst>
                                        </p:cTn>
                                        <p:tgtEl>
                                          <p:spTgt spid="4">
                                            <p:txEl>
                                              <p:pRg st="26" end="26"/>
                                            </p:txEl>
                                          </p:spTgt>
                                        </p:tgtEl>
                                        <p:attrNameLst>
                                          <p:attrName>style.visibility</p:attrName>
                                        </p:attrNameLst>
                                      </p:cBhvr>
                                      <p:to>
                                        <p:strVal val="visible"/>
                                      </p:to>
                                    </p:set>
                                    <p:animEffect transition="in" filter="fade">
                                      <p:cBhvr>
                                        <p:cTn id="424" dur="2000"/>
                                        <p:tgtEl>
                                          <p:spTgt spid="4">
                                            <p:txEl>
                                              <p:pRg st="26" end="26"/>
                                            </p:txEl>
                                          </p:spTgt>
                                        </p:tgtEl>
                                      </p:cBhvr>
                                    </p:animEffect>
                                  </p:childTnLst>
                                </p:cTn>
                              </p:par>
                              <p:par>
                                <p:cTn id="425" presetID="10" presetClass="entr" presetSubtype="0" fill="hold" nodeType="withEffect">
                                  <p:stCondLst>
                                    <p:cond delay="0"/>
                                  </p:stCondLst>
                                  <p:iterate type="lt">
                                    <p:tmPct val="0"/>
                                  </p:iterate>
                                  <p:childTnLst>
                                    <p:set>
                                      <p:cBhvr>
                                        <p:cTn id="426" dur="1" fill="hold">
                                          <p:stCondLst>
                                            <p:cond delay="0"/>
                                          </p:stCondLst>
                                        </p:cTn>
                                        <p:tgtEl>
                                          <p:spTgt spid="4">
                                            <p:txEl>
                                              <p:pRg st="27" end="27"/>
                                            </p:txEl>
                                          </p:spTgt>
                                        </p:tgtEl>
                                        <p:attrNameLst>
                                          <p:attrName>style.visibility</p:attrName>
                                        </p:attrNameLst>
                                      </p:cBhvr>
                                      <p:to>
                                        <p:strVal val="visible"/>
                                      </p:to>
                                    </p:set>
                                    <p:animEffect transition="in" filter="fade">
                                      <p:cBhvr>
                                        <p:cTn id="427" dur="2000"/>
                                        <p:tgtEl>
                                          <p:spTgt spid="4">
                                            <p:txEl>
                                              <p:pRg st="27" end="27"/>
                                            </p:txEl>
                                          </p:spTgt>
                                        </p:tgtEl>
                                      </p:cBhvr>
                                    </p:animEffect>
                                  </p:childTnLst>
                                </p:cTn>
                              </p:par>
                              <p:par>
                                <p:cTn id="428" presetID="10" presetClass="entr" presetSubtype="0" fill="hold" nodeType="withEffect">
                                  <p:stCondLst>
                                    <p:cond delay="0"/>
                                  </p:stCondLst>
                                  <p:iterate type="lt">
                                    <p:tmPct val="0"/>
                                  </p:iterate>
                                  <p:childTnLst>
                                    <p:set>
                                      <p:cBhvr>
                                        <p:cTn id="429" dur="1" fill="hold">
                                          <p:stCondLst>
                                            <p:cond delay="0"/>
                                          </p:stCondLst>
                                        </p:cTn>
                                        <p:tgtEl>
                                          <p:spTgt spid="4">
                                            <p:txEl>
                                              <p:pRg st="28" end="28"/>
                                            </p:txEl>
                                          </p:spTgt>
                                        </p:tgtEl>
                                        <p:attrNameLst>
                                          <p:attrName>style.visibility</p:attrName>
                                        </p:attrNameLst>
                                      </p:cBhvr>
                                      <p:to>
                                        <p:strVal val="visible"/>
                                      </p:to>
                                    </p:set>
                                    <p:animEffect transition="in" filter="fade">
                                      <p:cBhvr>
                                        <p:cTn id="430" dur="2000"/>
                                        <p:tgtEl>
                                          <p:spTgt spid="4">
                                            <p:txEl>
                                              <p:pRg st="28" end="28"/>
                                            </p:txEl>
                                          </p:spTgt>
                                        </p:tgtEl>
                                      </p:cBhvr>
                                    </p:animEffect>
                                  </p:childTnLst>
                                </p:cTn>
                              </p:par>
                              <p:par>
                                <p:cTn id="431" presetID="10" presetClass="entr" presetSubtype="0" fill="hold" nodeType="withEffect">
                                  <p:stCondLst>
                                    <p:cond delay="0"/>
                                  </p:stCondLst>
                                  <p:iterate type="lt">
                                    <p:tmPct val="0"/>
                                  </p:iterate>
                                  <p:childTnLst>
                                    <p:set>
                                      <p:cBhvr>
                                        <p:cTn id="432" dur="1" fill="hold">
                                          <p:stCondLst>
                                            <p:cond delay="0"/>
                                          </p:stCondLst>
                                        </p:cTn>
                                        <p:tgtEl>
                                          <p:spTgt spid="4">
                                            <p:txEl>
                                              <p:pRg st="29" end="29"/>
                                            </p:txEl>
                                          </p:spTgt>
                                        </p:tgtEl>
                                        <p:attrNameLst>
                                          <p:attrName>style.visibility</p:attrName>
                                        </p:attrNameLst>
                                      </p:cBhvr>
                                      <p:to>
                                        <p:strVal val="visible"/>
                                      </p:to>
                                    </p:set>
                                    <p:animEffect transition="in" filter="fade">
                                      <p:cBhvr>
                                        <p:cTn id="433" dur="2000"/>
                                        <p:tgtEl>
                                          <p:spTgt spid="4">
                                            <p:txEl>
                                              <p:pRg st="29" end="29"/>
                                            </p:txEl>
                                          </p:spTgt>
                                        </p:tgtEl>
                                      </p:cBhvr>
                                    </p:animEffect>
                                  </p:childTnLst>
                                </p:cTn>
                              </p:par>
                              <p:par>
                                <p:cTn id="434" presetID="10" presetClass="entr" presetSubtype="0" fill="hold" nodeType="withEffect">
                                  <p:stCondLst>
                                    <p:cond delay="0"/>
                                  </p:stCondLst>
                                  <p:iterate type="lt">
                                    <p:tmPct val="0"/>
                                  </p:iterate>
                                  <p:childTnLst>
                                    <p:set>
                                      <p:cBhvr>
                                        <p:cTn id="435" dur="1" fill="hold">
                                          <p:stCondLst>
                                            <p:cond delay="0"/>
                                          </p:stCondLst>
                                        </p:cTn>
                                        <p:tgtEl>
                                          <p:spTgt spid="4">
                                            <p:txEl>
                                              <p:pRg st="30" end="30"/>
                                            </p:txEl>
                                          </p:spTgt>
                                        </p:tgtEl>
                                        <p:attrNameLst>
                                          <p:attrName>style.visibility</p:attrName>
                                        </p:attrNameLst>
                                      </p:cBhvr>
                                      <p:to>
                                        <p:strVal val="visible"/>
                                      </p:to>
                                    </p:set>
                                    <p:animEffect transition="in" filter="fade">
                                      <p:cBhvr>
                                        <p:cTn id="436" dur="2000"/>
                                        <p:tgtEl>
                                          <p:spTgt spid="4">
                                            <p:txEl>
                                              <p:pRg st="30" end="30"/>
                                            </p:txEl>
                                          </p:spTgt>
                                        </p:tgtEl>
                                      </p:cBhvr>
                                    </p:animEffect>
                                  </p:childTnLst>
                                </p:cTn>
                              </p:par>
                              <p:par>
                                <p:cTn id="437" presetID="10" presetClass="entr" presetSubtype="0" fill="hold" nodeType="withEffect">
                                  <p:stCondLst>
                                    <p:cond delay="0"/>
                                  </p:stCondLst>
                                  <p:iterate type="lt">
                                    <p:tmPct val="0"/>
                                  </p:iterate>
                                  <p:childTnLst>
                                    <p:set>
                                      <p:cBhvr>
                                        <p:cTn id="438" dur="1" fill="hold">
                                          <p:stCondLst>
                                            <p:cond delay="0"/>
                                          </p:stCondLst>
                                        </p:cTn>
                                        <p:tgtEl>
                                          <p:spTgt spid="4">
                                            <p:txEl>
                                              <p:pRg st="31" end="31"/>
                                            </p:txEl>
                                          </p:spTgt>
                                        </p:tgtEl>
                                        <p:attrNameLst>
                                          <p:attrName>style.visibility</p:attrName>
                                        </p:attrNameLst>
                                      </p:cBhvr>
                                      <p:to>
                                        <p:strVal val="visible"/>
                                      </p:to>
                                    </p:set>
                                    <p:animEffect transition="in" filter="fade">
                                      <p:cBhvr>
                                        <p:cTn id="439" dur="2000"/>
                                        <p:tgtEl>
                                          <p:spTgt spid="4">
                                            <p:txEl>
                                              <p:pRg st="31" end="31"/>
                                            </p:txEl>
                                          </p:spTgt>
                                        </p:tgtEl>
                                      </p:cBhvr>
                                    </p:animEffect>
                                  </p:childTnLst>
                                </p:cTn>
                              </p:par>
                              <p:par>
                                <p:cTn id="440" presetID="10" presetClass="entr" presetSubtype="0" fill="hold" nodeType="withEffect">
                                  <p:stCondLst>
                                    <p:cond delay="0"/>
                                  </p:stCondLst>
                                  <p:iterate type="lt">
                                    <p:tmPct val="0"/>
                                  </p:iterate>
                                  <p:childTnLst>
                                    <p:set>
                                      <p:cBhvr>
                                        <p:cTn id="441" dur="1" fill="hold">
                                          <p:stCondLst>
                                            <p:cond delay="0"/>
                                          </p:stCondLst>
                                        </p:cTn>
                                        <p:tgtEl>
                                          <p:spTgt spid="4">
                                            <p:txEl>
                                              <p:pRg st="32" end="32"/>
                                            </p:txEl>
                                          </p:spTgt>
                                        </p:tgtEl>
                                        <p:attrNameLst>
                                          <p:attrName>style.visibility</p:attrName>
                                        </p:attrNameLst>
                                      </p:cBhvr>
                                      <p:to>
                                        <p:strVal val="visible"/>
                                      </p:to>
                                    </p:set>
                                    <p:animEffect transition="in" filter="fade">
                                      <p:cBhvr>
                                        <p:cTn id="442" dur="2000"/>
                                        <p:tgtEl>
                                          <p:spTgt spid="4">
                                            <p:txEl>
                                              <p:pRg st="32" end="32"/>
                                            </p:txEl>
                                          </p:spTgt>
                                        </p:tgtEl>
                                      </p:cBhvr>
                                    </p:animEffect>
                                  </p:childTnLst>
                                </p:cTn>
                              </p:par>
                              <p:par>
                                <p:cTn id="443" presetID="10" presetClass="entr" presetSubtype="0" fill="hold" nodeType="withEffect">
                                  <p:stCondLst>
                                    <p:cond delay="0"/>
                                  </p:stCondLst>
                                  <p:iterate type="lt">
                                    <p:tmPct val="0"/>
                                  </p:iterate>
                                  <p:childTnLst>
                                    <p:set>
                                      <p:cBhvr>
                                        <p:cTn id="444" dur="1" fill="hold">
                                          <p:stCondLst>
                                            <p:cond delay="0"/>
                                          </p:stCondLst>
                                        </p:cTn>
                                        <p:tgtEl>
                                          <p:spTgt spid="4">
                                            <p:txEl>
                                              <p:pRg st="33" end="33"/>
                                            </p:txEl>
                                          </p:spTgt>
                                        </p:tgtEl>
                                        <p:attrNameLst>
                                          <p:attrName>style.visibility</p:attrName>
                                        </p:attrNameLst>
                                      </p:cBhvr>
                                      <p:to>
                                        <p:strVal val="visible"/>
                                      </p:to>
                                    </p:set>
                                    <p:animEffect transition="in" filter="fade">
                                      <p:cBhvr>
                                        <p:cTn id="445" dur="2000"/>
                                        <p:tgtEl>
                                          <p:spTgt spid="4">
                                            <p:txEl>
                                              <p:pRg st="33" end="33"/>
                                            </p:txEl>
                                          </p:spTgt>
                                        </p:tgtEl>
                                      </p:cBhvr>
                                    </p:animEffect>
                                  </p:childTnLst>
                                </p:cTn>
                              </p:par>
                              <p:par>
                                <p:cTn id="446" presetID="10" presetClass="entr" presetSubtype="0" fill="hold" nodeType="withEffect">
                                  <p:stCondLst>
                                    <p:cond delay="0"/>
                                  </p:stCondLst>
                                  <p:iterate type="lt">
                                    <p:tmPct val="0"/>
                                  </p:iterate>
                                  <p:childTnLst>
                                    <p:set>
                                      <p:cBhvr>
                                        <p:cTn id="447" dur="1" fill="hold">
                                          <p:stCondLst>
                                            <p:cond delay="0"/>
                                          </p:stCondLst>
                                        </p:cTn>
                                        <p:tgtEl>
                                          <p:spTgt spid="4">
                                            <p:txEl>
                                              <p:pRg st="34" end="34"/>
                                            </p:txEl>
                                          </p:spTgt>
                                        </p:tgtEl>
                                        <p:attrNameLst>
                                          <p:attrName>style.visibility</p:attrName>
                                        </p:attrNameLst>
                                      </p:cBhvr>
                                      <p:to>
                                        <p:strVal val="visible"/>
                                      </p:to>
                                    </p:set>
                                    <p:animEffect transition="in" filter="fade">
                                      <p:cBhvr>
                                        <p:cTn id="448" dur="2000"/>
                                        <p:tgtEl>
                                          <p:spTgt spid="4">
                                            <p:txEl>
                                              <p:pRg st="34" end="34"/>
                                            </p:txEl>
                                          </p:spTgt>
                                        </p:tgtEl>
                                      </p:cBhvr>
                                    </p:animEffect>
                                  </p:childTnLst>
                                </p:cTn>
                              </p:par>
                            </p:childTnLst>
                          </p:cTn>
                        </p:par>
                      </p:childTnLst>
                    </p:cTn>
                  </p:par>
                  <p:par>
                    <p:cTn id="449" fill="hold">
                      <p:stCondLst>
                        <p:cond delay="indefinite"/>
                      </p:stCondLst>
                      <p:childTnLst>
                        <p:par>
                          <p:cTn id="450" fill="hold">
                            <p:stCondLst>
                              <p:cond delay="0"/>
                            </p:stCondLst>
                            <p:childTnLst>
                              <p:par>
                                <p:cTn id="451" presetID="9" presetClass="entr" presetSubtype="0" fill="hold" grpId="0" nodeType="clickEffect">
                                  <p:stCondLst>
                                    <p:cond delay="0"/>
                                  </p:stCondLst>
                                  <p:childTnLst>
                                    <p:set>
                                      <p:cBhvr>
                                        <p:cTn id="452" dur="1" fill="hold">
                                          <p:stCondLst>
                                            <p:cond delay="0"/>
                                          </p:stCondLst>
                                        </p:cTn>
                                        <p:tgtEl>
                                          <p:spTgt spid="17"/>
                                        </p:tgtEl>
                                        <p:attrNameLst>
                                          <p:attrName>style.visibility</p:attrName>
                                        </p:attrNameLst>
                                      </p:cBhvr>
                                      <p:to>
                                        <p:strVal val="visible"/>
                                      </p:to>
                                    </p:set>
                                    <p:animEffect transition="in" filter="dissolve">
                                      <p:cBhvr>
                                        <p:cTn id="453" dur="500"/>
                                        <p:tgtEl>
                                          <p:spTgt spid="17"/>
                                        </p:tgtEl>
                                      </p:cBhvr>
                                    </p:animEffect>
                                  </p:childTnLst>
                                </p:cTn>
                              </p:par>
                            </p:childTnLst>
                          </p:cTn>
                        </p:par>
                      </p:childTnLst>
                    </p:cTn>
                  </p:par>
                  <p:par>
                    <p:cTn id="454" fill="hold">
                      <p:stCondLst>
                        <p:cond delay="indefinite"/>
                      </p:stCondLst>
                      <p:childTnLst>
                        <p:par>
                          <p:cTn id="455" fill="hold">
                            <p:stCondLst>
                              <p:cond delay="0"/>
                            </p:stCondLst>
                            <p:childTnLst>
                              <p:par>
                                <p:cTn id="456" presetID="9" presetClass="entr" presetSubtype="0" fill="hold" grpId="0" nodeType="clickEffect">
                                  <p:stCondLst>
                                    <p:cond delay="0"/>
                                  </p:stCondLst>
                                  <p:childTnLst>
                                    <p:set>
                                      <p:cBhvr>
                                        <p:cTn id="457" dur="1" fill="hold">
                                          <p:stCondLst>
                                            <p:cond delay="0"/>
                                          </p:stCondLst>
                                        </p:cTn>
                                        <p:tgtEl>
                                          <p:spTgt spid="18"/>
                                        </p:tgtEl>
                                        <p:attrNameLst>
                                          <p:attrName>style.visibility</p:attrName>
                                        </p:attrNameLst>
                                      </p:cBhvr>
                                      <p:to>
                                        <p:strVal val="visible"/>
                                      </p:to>
                                    </p:set>
                                    <p:animEffect transition="in" filter="dissolve">
                                      <p:cBhvr>
                                        <p:cTn id="458" dur="500"/>
                                        <p:tgtEl>
                                          <p:spTgt spid="18"/>
                                        </p:tgtEl>
                                      </p:cBhvr>
                                    </p:animEffect>
                                  </p:childTnLst>
                                </p:cTn>
                              </p:par>
                            </p:childTnLst>
                          </p:cTn>
                        </p:par>
                        <p:par>
                          <p:cTn id="459" fill="hold">
                            <p:stCondLst>
                              <p:cond delay="500"/>
                            </p:stCondLst>
                            <p:childTnLst>
                              <p:par>
                                <p:cTn id="460" presetID="2" presetClass="entr" presetSubtype="8" fill="hold" nodeType="afterEffect">
                                  <p:stCondLst>
                                    <p:cond delay="0"/>
                                  </p:stCondLst>
                                  <p:childTnLst>
                                    <p:set>
                                      <p:cBhvr>
                                        <p:cTn id="461" dur="1" fill="hold">
                                          <p:stCondLst>
                                            <p:cond delay="0"/>
                                          </p:stCondLst>
                                        </p:cTn>
                                        <p:tgtEl>
                                          <p:spTgt spid="20"/>
                                        </p:tgtEl>
                                        <p:attrNameLst>
                                          <p:attrName>style.visibility</p:attrName>
                                        </p:attrNameLst>
                                      </p:cBhvr>
                                      <p:to>
                                        <p:strVal val="visible"/>
                                      </p:to>
                                    </p:set>
                                    <p:anim calcmode="lin" valueType="num">
                                      <p:cBhvr additive="base">
                                        <p:cTn id="462" dur="500" fill="hold"/>
                                        <p:tgtEl>
                                          <p:spTgt spid="20"/>
                                        </p:tgtEl>
                                        <p:attrNameLst>
                                          <p:attrName>ppt_x</p:attrName>
                                        </p:attrNameLst>
                                      </p:cBhvr>
                                      <p:tavLst>
                                        <p:tav tm="0">
                                          <p:val>
                                            <p:strVal val="0-#ppt_w/2"/>
                                          </p:val>
                                        </p:tav>
                                        <p:tav tm="100000">
                                          <p:val>
                                            <p:strVal val="#ppt_x"/>
                                          </p:val>
                                        </p:tav>
                                      </p:tavLst>
                                    </p:anim>
                                    <p:anim calcmode="lin" valueType="num">
                                      <p:cBhvr additive="base">
                                        <p:cTn id="463" dur="500" fill="hold"/>
                                        <p:tgtEl>
                                          <p:spTgt spid="20"/>
                                        </p:tgtEl>
                                        <p:attrNameLst>
                                          <p:attrName>ppt_y</p:attrName>
                                        </p:attrNameLst>
                                      </p:cBhvr>
                                      <p:tavLst>
                                        <p:tav tm="0">
                                          <p:val>
                                            <p:strVal val="#ppt_y"/>
                                          </p:val>
                                        </p:tav>
                                        <p:tav tm="100000">
                                          <p:val>
                                            <p:strVal val="#ppt_y"/>
                                          </p:val>
                                        </p:tav>
                                      </p:tavLst>
                                    </p:anim>
                                  </p:childTnLst>
                                </p:cTn>
                              </p:par>
                              <p:par>
                                <p:cTn id="464" presetID="2" presetClass="entr" presetSubtype="8" fill="hold" nodeType="withEffect">
                                  <p:stCondLst>
                                    <p:cond delay="0"/>
                                  </p:stCondLst>
                                  <p:childTnLst>
                                    <p:set>
                                      <p:cBhvr>
                                        <p:cTn id="465" dur="1" fill="hold">
                                          <p:stCondLst>
                                            <p:cond delay="0"/>
                                          </p:stCondLst>
                                        </p:cTn>
                                        <p:tgtEl>
                                          <p:spTgt spid="21"/>
                                        </p:tgtEl>
                                        <p:attrNameLst>
                                          <p:attrName>style.visibility</p:attrName>
                                        </p:attrNameLst>
                                      </p:cBhvr>
                                      <p:to>
                                        <p:strVal val="visible"/>
                                      </p:to>
                                    </p:set>
                                    <p:anim calcmode="lin" valueType="num">
                                      <p:cBhvr additive="base">
                                        <p:cTn id="466" dur="500" fill="hold"/>
                                        <p:tgtEl>
                                          <p:spTgt spid="21"/>
                                        </p:tgtEl>
                                        <p:attrNameLst>
                                          <p:attrName>ppt_x</p:attrName>
                                        </p:attrNameLst>
                                      </p:cBhvr>
                                      <p:tavLst>
                                        <p:tav tm="0">
                                          <p:val>
                                            <p:strVal val="0-#ppt_w/2"/>
                                          </p:val>
                                        </p:tav>
                                        <p:tav tm="100000">
                                          <p:val>
                                            <p:strVal val="#ppt_x"/>
                                          </p:val>
                                        </p:tav>
                                      </p:tavLst>
                                    </p:anim>
                                    <p:anim calcmode="lin" valueType="num">
                                      <p:cBhvr additive="base">
                                        <p:cTn id="467" dur="500" fill="hold"/>
                                        <p:tgtEl>
                                          <p:spTgt spid="21"/>
                                        </p:tgtEl>
                                        <p:attrNameLst>
                                          <p:attrName>ppt_y</p:attrName>
                                        </p:attrNameLst>
                                      </p:cBhvr>
                                      <p:tavLst>
                                        <p:tav tm="0">
                                          <p:val>
                                            <p:strVal val="#ppt_y"/>
                                          </p:val>
                                        </p:tav>
                                        <p:tav tm="100000">
                                          <p:val>
                                            <p:strVal val="#ppt_y"/>
                                          </p:val>
                                        </p:tav>
                                      </p:tavLst>
                                    </p:anim>
                                  </p:childTnLst>
                                </p:cTn>
                              </p:par>
                            </p:childTnLst>
                          </p:cTn>
                        </p:par>
                        <p:par>
                          <p:cTn id="468" fill="hold">
                            <p:stCondLst>
                              <p:cond delay="1000"/>
                            </p:stCondLst>
                            <p:childTnLst>
                              <p:par>
                                <p:cTn id="469" presetID="56" presetClass="exit" presetSubtype="0" fill="hold" nodeType="afterEffect">
                                  <p:stCondLst>
                                    <p:cond delay="0"/>
                                  </p:stCondLst>
                                  <p:iterate type="lt">
                                    <p:tmPct val="10000"/>
                                  </p:iterate>
                                  <p:childTnLst>
                                    <p:anim from="(ppt_w)" to="(-ppt_w*2)" calcmode="lin" valueType="num">
                                      <p:cBhvr rctx="PPT">
                                        <p:cTn id="470" dur="500" autoRev="1">
                                          <p:stCondLst>
                                            <p:cond delay="0"/>
                                          </p:stCondLst>
                                        </p:cTn>
                                        <p:tgtEl>
                                          <p:spTgt spid="4">
                                            <p:txEl>
                                              <p:pRg st="25" end="25"/>
                                            </p:txEl>
                                          </p:spTgt>
                                        </p:tgtEl>
                                        <p:attrNameLst>
                                          <p:attrName>ppt_w</p:attrName>
                                        </p:attrNameLst>
                                      </p:cBhvr>
                                    </p:anim>
                                    <p:anim by="(ppt_w*0.50)" calcmode="lin" valueType="num">
                                      <p:cBhvr>
                                        <p:cTn id="471" dur="500" decel="50000" autoRev="1">
                                          <p:stCondLst>
                                            <p:cond delay="0"/>
                                          </p:stCondLst>
                                        </p:cTn>
                                        <p:tgtEl>
                                          <p:spTgt spid="4">
                                            <p:txEl>
                                              <p:pRg st="25" end="25"/>
                                            </p:txEl>
                                          </p:spTgt>
                                        </p:tgtEl>
                                        <p:attrNameLst>
                                          <p:attrName>ppt_x</p:attrName>
                                        </p:attrNameLst>
                                      </p:cBhvr>
                                    </p:anim>
                                    <p:anim from="(ppt_y)" to="(1+ppt_h/2)" calcmode="lin" valueType="num">
                                      <p:cBhvr>
                                        <p:cTn id="472" dur="1000">
                                          <p:stCondLst>
                                            <p:cond delay="0"/>
                                          </p:stCondLst>
                                        </p:cTn>
                                        <p:tgtEl>
                                          <p:spTgt spid="4">
                                            <p:txEl>
                                              <p:pRg st="25" end="25"/>
                                            </p:txEl>
                                          </p:spTgt>
                                        </p:tgtEl>
                                        <p:attrNameLst>
                                          <p:attrName>ppt_y</p:attrName>
                                        </p:attrNameLst>
                                      </p:cBhvr>
                                    </p:anim>
                                    <p:animRot by="21600000">
                                      <p:cBhvr>
                                        <p:cTn id="473" dur="1000">
                                          <p:stCondLst>
                                            <p:cond delay="0"/>
                                          </p:stCondLst>
                                        </p:cTn>
                                        <p:tgtEl>
                                          <p:spTgt spid="4">
                                            <p:txEl>
                                              <p:pRg st="25" end="25"/>
                                            </p:txEl>
                                          </p:spTgt>
                                        </p:tgtEl>
                                        <p:attrNameLst>
                                          <p:attrName>r</p:attrName>
                                        </p:attrNameLst>
                                      </p:cBhvr>
                                    </p:animRot>
                                    <p:set>
                                      <p:cBhvr>
                                        <p:cTn id="474" dur="1" fill="hold">
                                          <p:stCondLst>
                                            <p:cond delay="999"/>
                                          </p:stCondLst>
                                        </p:cTn>
                                        <p:tgtEl>
                                          <p:spTgt spid="4">
                                            <p:txEl>
                                              <p:pRg st="25" end="25"/>
                                            </p:txEl>
                                          </p:spTgt>
                                        </p:tgtEl>
                                        <p:attrNameLst>
                                          <p:attrName>style.visibility</p:attrName>
                                        </p:attrNameLst>
                                      </p:cBhvr>
                                      <p:to>
                                        <p:strVal val="hidden"/>
                                      </p:to>
                                    </p:set>
                                  </p:childTnLst>
                                </p:cTn>
                              </p:par>
                            </p:childTnLst>
                          </p:cTn>
                        </p:par>
                        <p:par>
                          <p:cTn id="475" fill="hold">
                            <p:stCondLst>
                              <p:cond delay="6900"/>
                            </p:stCondLst>
                            <p:childTnLst>
                              <p:par>
                                <p:cTn id="476" presetID="56" presetClass="exit" presetSubtype="0" fill="hold" nodeType="afterEffect">
                                  <p:stCondLst>
                                    <p:cond delay="0"/>
                                  </p:stCondLst>
                                  <p:iterate type="lt">
                                    <p:tmPct val="10000"/>
                                  </p:iterate>
                                  <p:childTnLst>
                                    <p:anim from="(ppt_w)" to="(-ppt_w*2)" calcmode="lin" valueType="num">
                                      <p:cBhvr rctx="PPT">
                                        <p:cTn id="477" dur="500" autoRev="1">
                                          <p:stCondLst>
                                            <p:cond delay="0"/>
                                          </p:stCondLst>
                                        </p:cTn>
                                        <p:tgtEl>
                                          <p:spTgt spid="4">
                                            <p:txEl>
                                              <p:pRg st="26" end="26"/>
                                            </p:txEl>
                                          </p:spTgt>
                                        </p:tgtEl>
                                        <p:attrNameLst>
                                          <p:attrName>ppt_w</p:attrName>
                                        </p:attrNameLst>
                                      </p:cBhvr>
                                    </p:anim>
                                    <p:anim by="(ppt_w*0.50)" calcmode="lin" valueType="num">
                                      <p:cBhvr>
                                        <p:cTn id="478" dur="500" decel="50000" autoRev="1">
                                          <p:stCondLst>
                                            <p:cond delay="0"/>
                                          </p:stCondLst>
                                        </p:cTn>
                                        <p:tgtEl>
                                          <p:spTgt spid="4">
                                            <p:txEl>
                                              <p:pRg st="26" end="26"/>
                                            </p:txEl>
                                          </p:spTgt>
                                        </p:tgtEl>
                                        <p:attrNameLst>
                                          <p:attrName>ppt_x</p:attrName>
                                        </p:attrNameLst>
                                      </p:cBhvr>
                                    </p:anim>
                                    <p:anim from="(ppt_y)" to="(1+ppt_h/2)" calcmode="lin" valueType="num">
                                      <p:cBhvr>
                                        <p:cTn id="479" dur="1000">
                                          <p:stCondLst>
                                            <p:cond delay="0"/>
                                          </p:stCondLst>
                                        </p:cTn>
                                        <p:tgtEl>
                                          <p:spTgt spid="4">
                                            <p:txEl>
                                              <p:pRg st="26" end="26"/>
                                            </p:txEl>
                                          </p:spTgt>
                                        </p:tgtEl>
                                        <p:attrNameLst>
                                          <p:attrName>ppt_y</p:attrName>
                                        </p:attrNameLst>
                                      </p:cBhvr>
                                    </p:anim>
                                    <p:animRot by="21600000">
                                      <p:cBhvr>
                                        <p:cTn id="480" dur="1000">
                                          <p:stCondLst>
                                            <p:cond delay="0"/>
                                          </p:stCondLst>
                                        </p:cTn>
                                        <p:tgtEl>
                                          <p:spTgt spid="4">
                                            <p:txEl>
                                              <p:pRg st="26" end="26"/>
                                            </p:txEl>
                                          </p:spTgt>
                                        </p:tgtEl>
                                        <p:attrNameLst>
                                          <p:attrName>r</p:attrName>
                                        </p:attrNameLst>
                                      </p:cBhvr>
                                    </p:animRot>
                                    <p:set>
                                      <p:cBhvr>
                                        <p:cTn id="481" dur="1" fill="hold">
                                          <p:stCondLst>
                                            <p:cond delay="999"/>
                                          </p:stCondLst>
                                        </p:cTn>
                                        <p:tgtEl>
                                          <p:spTgt spid="4">
                                            <p:txEl>
                                              <p:pRg st="26" end="26"/>
                                            </p:txEl>
                                          </p:spTgt>
                                        </p:tgtEl>
                                        <p:attrNameLst>
                                          <p:attrName>style.visibility</p:attrName>
                                        </p:attrNameLst>
                                      </p:cBhvr>
                                      <p:to>
                                        <p:strVal val="hidden"/>
                                      </p:to>
                                    </p:set>
                                  </p:childTnLst>
                                </p:cTn>
                              </p:par>
                            </p:childTnLst>
                          </p:cTn>
                        </p:par>
                        <p:par>
                          <p:cTn id="482" fill="hold">
                            <p:stCondLst>
                              <p:cond delay="8800"/>
                            </p:stCondLst>
                            <p:childTnLst>
                              <p:par>
                                <p:cTn id="483" presetID="56" presetClass="exit" presetSubtype="0" fill="hold" nodeType="afterEffect">
                                  <p:stCondLst>
                                    <p:cond delay="0"/>
                                  </p:stCondLst>
                                  <p:iterate type="lt">
                                    <p:tmPct val="10000"/>
                                  </p:iterate>
                                  <p:childTnLst>
                                    <p:anim from="(ppt_w)" to="(-ppt_w*2)" calcmode="lin" valueType="num">
                                      <p:cBhvr rctx="PPT">
                                        <p:cTn id="484" dur="500" autoRev="1">
                                          <p:stCondLst>
                                            <p:cond delay="0"/>
                                          </p:stCondLst>
                                        </p:cTn>
                                        <p:tgtEl>
                                          <p:spTgt spid="4">
                                            <p:txEl>
                                              <p:pRg st="27" end="27"/>
                                            </p:txEl>
                                          </p:spTgt>
                                        </p:tgtEl>
                                        <p:attrNameLst>
                                          <p:attrName>ppt_w</p:attrName>
                                        </p:attrNameLst>
                                      </p:cBhvr>
                                    </p:anim>
                                    <p:anim by="(ppt_w*0.50)" calcmode="lin" valueType="num">
                                      <p:cBhvr>
                                        <p:cTn id="485" dur="500" decel="50000" autoRev="1">
                                          <p:stCondLst>
                                            <p:cond delay="0"/>
                                          </p:stCondLst>
                                        </p:cTn>
                                        <p:tgtEl>
                                          <p:spTgt spid="4">
                                            <p:txEl>
                                              <p:pRg st="27" end="27"/>
                                            </p:txEl>
                                          </p:spTgt>
                                        </p:tgtEl>
                                        <p:attrNameLst>
                                          <p:attrName>ppt_x</p:attrName>
                                        </p:attrNameLst>
                                      </p:cBhvr>
                                    </p:anim>
                                    <p:anim from="(ppt_y)" to="(1+ppt_h/2)" calcmode="lin" valueType="num">
                                      <p:cBhvr>
                                        <p:cTn id="486" dur="1000">
                                          <p:stCondLst>
                                            <p:cond delay="0"/>
                                          </p:stCondLst>
                                        </p:cTn>
                                        <p:tgtEl>
                                          <p:spTgt spid="4">
                                            <p:txEl>
                                              <p:pRg st="27" end="27"/>
                                            </p:txEl>
                                          </p:spTgt>
                                        </p:tgtEl>
                                        <p:attrNameLst>
                                          <p:attrName>ppt_y</p:attrName>
                                        </p:attrNameLst>
                                      </p:cBhvr>
                                    </p:anim>
                                    <p:animRot by="21600000">
                                      <p:cBhvr>
                                        <p:cTn id="487" dur="1000">
                                          <p:stCondLst>
                                            <p:cond delay="0"/>
                                          </p:stCondLst>
                                        </p:cTn>
                                        <p:tgtEl>
                                          <p:spTgt spid="4">
                                            <p:txEl>
                                              <p:pRg st="27" end="27"/>
                                            </p:txEl>
                                          </p:spTgt>
                                        </p:tgtEl>
                                        <p:attrNameLst>
                                          <p:attrName>r</p:attrName>
                                        </p:attrNameLst>
                                      </p:cBhvr>
                                    </p:animRot>
                                    <p:set>
                                      <p:cBhvr>
                                        <p:cTn id="488" dur="1" fill="hold">
                                          <p:stCondLst>
                                            <p:cond delay="999"/>
                                          </p:stCondLst>
                                        </p:cTn>
                                        <p:tgtEl>
                                          <p:spTgt spid="4">
                                            <p:txEl>
                                              <p:pRg st="27" end="27"/>
                                            </p:txEl>
                                          </p:spTgt>
                                        </p:tgtEl>
                                        <p:attrNameLst>
                                          <p:attrName>style.visibility</p:attrName>
                                        </p:attrNameLst>
                                      </p:cBhvr>
                                      <p:to>
                                        <p:strVal val="hidden"/>
                                      </p:to>
                                    </p:set>
                                  </p:childTnLst>
                                </p:cTn>
                              </p:par>
                            </p:childTnLst>
                          </p:cTn>
                        </p:par>
                        <p:par>
                          <p:cTn id="489" fill="hold">
                            <p:stCondLst>
                              <p:cond delay="14300"/>
                            </p:stCondLst>
                            <p:childTnLst>
                              <p:par>
                                <p:cTn id="490" presetID="40" presetClass="entr" presetSubtype="0" fill="hold" nodeType="afterEffect">
                                  <p:stCondLst>
                                    <p:cond delay="0"/>
                                  </p:stCondLst>
                                  <p:iterate type="lt">
                                    <p:tmPct val="10000"/>
                                  </p:iterate>
                                  <p:childTnLst>
                                    <p:set>
                                      <p:cBhvr>
                                        <p:cTn id="491" dur="1" fill="hold">
                                          <p:stCondLst>
                                            <p:cond delay="0"/>
                                          </p:stCondLst>
                                        </p:cTn>
                                        <p:tgtEl>
                                          <p:spTgt spid="4">
                                            <p:txEl>
                                              <p:pRg st="28" end="28"/>
                                            </p:txEl>
                                          </p:spTgt>
                                        </p:tgtEl>
                                        <p:attrNameLst>
                                          <p:attrName>style.visibility</p:attrName>
                                        </p:attrNameLst>
                                      </p:cBhvr>
                                      <p:to>
                                        <p:strVal val="visible"/>
                                      </p:to>
                                    </p:set>
                                    <p:animEffect transition="in" filter="fade">
                                      <p:cBhvr>
                                        <p:cTn id="492" dur="1000"/>
                                        <p:tgtEl>
                                          <p:spTgt spid="4">
                                            <p:txEl>
                                              <p:pRg st="28" end="28"/>
                                            </p:txEl>
                                          </p:spTgt>
                                        </p:tgtEl>
                                      </p:cBhvr>
                                    </p:animEffect>
                                    <p:anim calcmode="lin" valueType="num">
                                      <p:cBhvr>
                                        <p:cTn id="493" dur="1000" fill="hold"/>
                                        <p:tgtEl>
                                          <p:spTgt spid="4">
                                            <p:txEl>
                                              <p:pRg st="28" end="28"/>
                                            </p:txEl>
                                          </p:spTgt>
                                        </p:tgtEl>
                                        <p:attrNameLst>
                                          <p:attrName>ppt_x</p:attrName>
                                        </p:attrNameLst>
                                      </p:cBhvr>
                                      <p:tavLst>
                                        <p:tav tm="0">
                                          <p:val>
                                            <p:strVal val="#ppt_x-.1"/>
                                          </p:val>
                                        </p:tav>
                                        <p:tav tm="100000">
                                          <p:val>
                                            <p:strVal val="#ppt_x"/>
                                          </p:val>
                                        </p:tav>
                                      </p:tavLst>
                                    </p:anim>
                                    <p:anim calcmode="lin" valueType="num">
                                      <p:cBhvr>
                                        <p:cTn id="494" dur="1000" fill="hold"/>
                                        <p:tgtEl>
                                          <p:spTgt spid="4">
                                            <p:txEl>
                                              <p:pRg st="28" end="2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p:bldP spid="11" grpId="0"/>
      <p:bldP spid="11" grpId="1"/>
      <p:bldP spid="12" grpId="0" animBg="1"/>
      <p:bldP spid="13" grpId="0" animBg="1"/>
      <p:bldP spid="14" grpId="0"/>
      <p:bldP spid="15" grpId="0" animBg="1"/>
      <p:bldP spid="16" grpId="0"/>
      <p:bldP spid="13327" grpId="0" animBg="1"/>
      <p:bldP spid="13328" grpId="0"/>
      <p:bldP spid="17"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792</Words>
  <Application>Microsoft Office PowerPoint</Application>
  <PresentationFormat>On-screen Show (4:3)</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Out from Behind This Mask (To Confront a Portrait)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from Behind This Mask (To Confront a Portrait)   </dc:title>
  <dc:creator>MICHAEL</dc:creator>
  <cp:lastModifiedBy>SJU</cp:lastModifiedBy>
  <cp:revision>34</cp:revision>
  <dcterms:created xsi:type="dcterms:W3CDTF">2009-10-06T21:34:05Z</dcterms:created>
  <dcterms:modified xsi:type="dcterms:W3CDTF">2009-10-07T20:04:14Z</dcterms:modified>
</cp:coreProperties>
</file>